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 id="2147483708" r:id="rId3"/>
  </p:sldMasterIdLst>
  <p:notesMasterIdLst>
    <p:notesMasterId r:id="rId28"/>
  </p:notesMasterIdLst>
  <p:sldIdLst>
    <p:sldId id="256" r:id="rId4"/>
    <p:sldId id="269" r:id="rId5"/>
    <p:sldId id="406" r:id="rId6"/>
    <p:sldId id="273" r:id="rId7"/>
    <p:sldId id="477" r:id="rId8"/>
    <p:sldId id="409" r:id="rId9"/>
    <p:sldId id="1954" r:id="rId10"/>
    <p:sldId id="258" r:id="rId11"/>
    <p:sldId id="257" r:id="rId12"/>
    <p:sldId id="260" r:id="rId13"/>
    <p:sldId id="259" r:id="rId14"/>
    <p:sldId id="261" r:id="rId15"/>
    <p:sldId id="262" r:id="rId16"/>
    <p:sldId id="263" r:id="rId17"/>
    <p:sldId id="268" r:id="rId18"/>
    <p:sldId id="264" r:id="rId19"/>
    <p:sldId id="267" r:id="rId20"/>
    <p:sldId id="265" r:id="rId21"/>
    <p:sldId id="266" r:id="rId22"/>
    <p:sldId id="1948" r:id="rId23"/>
    <p:sldId id="1951" r:id="rId24"/>
    <p:sldId id="1955" r:id="rId25"/>
    <p:sldId id="1952" r:id="rId26"/>
    <p:sldId id="195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anth Menon" initials="PM" lastIdx="1" clrIdx="0">
    <p:extLst>
      <p:ext uri="{19B8F6BF-5375-455C-9EA6-DF929625EA0E}">
        <p15:presenceInfo xmlns:p15="http://schemas.microsoft.com/office/powerpoint/2012/main" userId="S::menon@ca.ibm.com::d642c9c0-e1e2-47ea-b8c2-09e1ec743e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DAF17-F747-41B2-A387-536F89C8B86B}" v="115" dt="2020-10-26T15:04:15.263"/>
    <p1510:client id="{8C368D70-1E89-4413-85A7-3238E78AD9E3}" v="686" dt="2020-10-20T04:15:49.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0"/>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C368D70-1E89-4413-85A7-3238E78AD9E3}"/>
    <pc:docChg chg="addSld modSld">
      <pc:chgData name="" userId="" providerId="" clId="Web-{8C368D70-1E89-4413-85A7-3238E78AD9E3}" dt="2020-10-20T04:15:49.396" v="687" actId="20577"/>
      <pc:docMkLst>
        <pc:docMk/>
      </pc:docMkLst>
      <pc:sldChg chg="addSp delSp modSp">
        <pc:chgData name="" userId="" providerId="" clId="Web-{8C368D70-1E89-4413-85A7-3238E78AD9E3}" dt="2020-10-20T03:56:53.802" v="239"/>
        <pc:sldMkLst>
          <pc:docMk/>
          <pc:sldMk cId="3463972342" sldId="264"/>
        </pc:sldMkLst>
        <pc:spChg chg="add del mod">
          <ac:chgData name="" userId="" providerId="" clId="Web-{8C368D70-1E89-4413-85A7-3238E78AD9E3}" dt="2020-10-20T03:56:21.380" v="238"/>
          <ac:spMkLst>
            <pc:docMk/>
            <pc:sldMk cId="3463972342" sldId="264"/>
            <ac:spMk id="14" creationId="{CECEA8C3-C118-410D-9F3E-4449F29EBE6E}"/>
          </ac:spMkLst>
        </pc:spChg>
        <pc:spChg chg="add del mod">
          <ac:chgData name="" userId="" providerId="" clId="Web-{8C368D70-1E89-4413-85A7-3238E78AD9E3}" dt="2020-10-20T03:56:53.802" v="239"/>
          <ac:spMkLst>
            <pc:docMk/>
            <pc:sldMk cId="3463972342" sldId="264"/>
            <ac:spMk id="15" creationId="{7BA44831-7424-41E9-9C63-8C68A520BA3A}"/>
          </ac:spMkLst>
        </pc:spChg>
      </pc:sldChg>
      <pc:sldChg chg="addSp delSp modSp new">
        <pc:chgData name="" userId="" providerId="" clId="Web-{8C368D70-1E89-4413-85A7-3238E78AD9E3}" dt="2020-10-20T04:10:35.092" v="627" actId="14100"/>
        <pc:sldMkLst>
          <pc:docMk/>
          <pc:sldMk cId="1194676233" sldId="267"/>
        </pc:sldMkLst>
        <pc:spChg chg="mod">
          <ac:chgData name="" userId="" providerId="" clId="Web-{8C368D70-1E89-4413-85A7-3238E78AD9E3}" dt="2020-10-20T04:10:31.154" v="626" actId="14100"/>
          <ac:spMkLst>
            <pc:docMk/>
            <pc:sldMk cId="1194676233" sldId="267"/>
            <ac:spMk id="2" creationId="{292A5825-33E6-4D24-B9A6-FAE17224BB4E}"/>
          </ac:spMkLst>
        </pc:spChg>
        <pc:spChg chg="mod">
          <ac:chgData name="" userId="" providerId="" clId="Web-{8C368D70-1E89-4413-85A7-3238E78AD9E3}" dt="2020-10-20T04:10:35.092" v="627" actId="14100"/>
          <ac:spMkLst>
            <pc:docMk/>
            <pc:sldMk cId="1194676233" sldId="267"/>
            <ac:spMk id="3" creationId="{4E90F402-4684-412C-B0DB-247B50F50DAF}"/>
          </ac:spMkLst>
        </pc:spChg>
        <pc:spChg chg="add del mod">
          <ac:chgData name="" userId="" providerId="" clId="Web-{8C368D70-1E89-4413-85A7-3238E78AD9E3}" dt="2020-10-20T03:57:23.615" v="249"/>
          <ac:spMkLst>
            <pc:docMk/>
            <pc:sldMk cId="1194676233" sldId="267"/>
            <ac:spMk id="4" creationId="{E8FB97EF-2B33-4D67-9B49-8DF5F16C2066}"/>
          </ac:spMkLst>
        </pc:spChg>
      </pc:sldChg>
      <pc:sldChg chg="modSp new">
        <pc:chgData name="" userId="" providerId="" clId="Web-{8C368D70-1E89-4413-85A7-3238E78AD9E3}" dt="2020-10-20T04:15:49.396" v="686" actId="20577"/>
        <pc:sldMkLst>
          <pc:docMk/>
          <pc:sldMk cId="2987583110" sldId="268"/>
        </pc:sldMkLst>
        <pc:spChg chg="mod">
          <ac:chgData name="" userId="" providerId="" clId="Web-{8C368D70-1E89-4413-85A7-3238E78AD9E3}" dt="2020-10-20T04:14:56.083" v="679" actId="20577"/>
          <ac:spMkLst>
            <pc:docMk/>
            <pc:sldMk cId="2987583110" sldId="268"/>
            <ac:spMk id="2" creationId="{7959C6BF-0F5C-41F1-9E46-41E5E412E2B5}"/>
          </ac:spMkLst>
        </pc:spChg>
        <pc:spChg chg="mod">
          <ac:chgData name="" userId="" providerId="" clId="Web-{8C368D70-1E89-4413-85A7-3238E78AD9E3}" dt="2020-10-20T04:15:49.396" v="686" actId="20577"/>
          <ac:spMkLst>
            <pc:docMk/>
            <pc:sldMk cId="2987583110" sldId="268"/>
            <ac:spMk id="3" creationId="{3DCC9420-6E95-4C6C-996E-7C2797178119}"/>
          </ac:spMkLst>
        </pc:spChg>
      </pc:sldChg>
    </pc:docChg>
  </pc:docChgLst>
  <pc:docChgLst>
    <pc:chgData clId="Web-{3C1DAF17-F747-41B2-A387-536F89C8B86B}"/>
    <pc:docChg chg="modSld">
      <pc:chgData name="" userId="" providerId="" clId="Web-{3C1DAF17-F747-41B2-A387-536F89C8B86B}" dt="2020-10-26T15:04:15.263" v="115" actId="20577"/>
      <pc:docMkLst>
        <pc:docMk/>
      </pc:docMkLst>
      <pc:sldChg chg="modSp">
        <pc:chgData name="" userId="" providerId="" clId="Web-{3C1DAF17-F747-41B2-A387-536F89C8B86B}" dt="2020-10-26T15:04:15.247" v="114" actId="20577"/>
        <pc:sldMkLst>
          <pc:docMk/>
          <pc:sldMk cId="1194676233" sldId="267"/>
        </pc:sldMkLst>
        <pc:spChg chg="mod">
          <ac:chgData name="" userId="" providerId="" clId="Web-{3C1DAF17-F747-41B2-A387-536F89C8B86B}" dt="2020-10-26T15:04:15.247" v="114" actId="20577"/>
          <ac:spMkLst>
            <pc:docMk/>
            <pc:sldMk cId="1194676233" sldId="267"/>
            <ac:spMk id="3" creationId="{4E90F402-4684-412C-B0DB-247B50F50DAF}"/>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96584B1-DF00-4355-BFCD-0688ADAE333D}" type="doc">
      <dgm:prSet loTypeId="urn:microsoft.com/office/officeart/2005/8/layout/bProcess4" loCatId="process" qsTypeId="urn:microsoft.com/office/officeart/2005/8/quickstyle/simple1" qsCatId="simple" csTypeId="urn:microsoft.com/office/officeart/2005/8/colors/colorful2" csCatId="colorful"/>
      <dgm:spPr/>
      <dgm:t>
        <a:bodyPr/>
        <a:lstStyle/>
        <a:p>
          <a:endParaRPr lang="en-US"/>
        </a:p>
      </dgm:t>
    </dgm:pt>
    <dgm:pt modelId="{D35D78C6-369D-42C0-85FE-A030663D1AF8}">
      <dgm:prSet/>
      <dgm:spPr/>
      <dgm:t>
        <a:bodyPr/>
        <a:lstStyle/>
        <a:p>
          <a:r>
            <a:rPr lang="en-US" b="1" i="0"/>
            <a:t>Intent</a:t>
          </a:r>
          <a:r>
            <a:rPr lang="en-US" b="0" i="0"/>
            <a:t>: The goals, wants, needs, and values of users and businesses. Intent provides your solution’s purpose.</a:t>
          </a:r>
          <a:endParaRPr lang="en-US"/>
        </a:p>
      </dgm:t>
    </dgm:pt>
    <dgm:pt modelId="{B9EDBBEE-A408-430F-ADC8-BB982F0F0641}" type="parTrans" cxnId="{DDB94F9F-1C02-4165-BDF5-4F5A6CD972AE}">
      <dgm:prSet/>
      <dgm:spPr/>
      <dgm:t>
        <a:bodyPr/>
        <a:lstStyle/>
        <a:p>
          <a:endParaRPr lang="en-US"/>
        </a:p>
      </dgm:t>
    </dgm:pt>
    <dgm:pt modelId="{DD906A43-3132-4EF2-82CC-F6BD58254A2B}" type="sibTrans" cxnId="{DDB94F9F-1C02-4165-BDF5-4F5A6CD972AE}">
      <dgm:prSet/>
      <dgm:spPr/>
      <dgm:t>
        <a:bodyPr/>
        <a:lstStyle/>
        <a:p>
          <a:endParaRPr lang="en-US"/>
        </a:p>
      </dgm:t>
    </dgm:pt>
    <dgm:pt modelId="{67E6964A-D7C1-42C0-8F74-FE0C06D2ECE8}">
      <dgm:prSet/>
      <dgm:spPr/>
      <dgm:t>
        <a:bodyPr/>
        <a:lstStyle/>
        <a:p>
          <a:r>
            <a:rPr lang="en-US" b="1" i="0"/>
            <a:t>Data and policy</a:t>
          </a:r>
          <a:r>
            <a:rPr lang="en-US" b="0" i="0"/>
            <a:t>: All of the significant raw data a machine can collect from the user and the world and the policies that protect it.</a:t>
          </a:r>
          <a:endParaRPr lang="en-US"/>
        </a:p>
      </dgm:t>
    </dgm:pt>
    <dgm:pt modelId="{30348684-49B7-4FAB-B772-248BD360C975}" type="parTrans" cxnId="{82C844CF-00FB-48C9-9424-C6FB5A210DD7}">
      <dgm:prSet/>
      <dgm:spPr/>
      <dgm:t>
        <a:bodyPr/>
        <a:lstStyle/>
        <a:p>
          <a:endParaRPr lang="en-US"/>
        </a:p>
      </dgm:t>
    </dgm:pt>
    <dgm:pt modelId="{6FE79905-5653-43B0-9E8C-442B26B15D17}" type="sibTrans" cxnId="{82C844CF-00FB-48C9-9424-C6FB5A210DD7}">
      <dgm:prSet/>
      <dgm:spPr/>
      <dgm:t>
        <a:bodyPr/>
        <a:lstStyle/>
        <a:p>
          <a:endParaRPr lang="en-US"/>
        </a:p>
      </dgm:t>
    </dgm:pt>
    <dgm:pt modelId="{B6B7E339-8D28-4030-B4ED-80B8E74BCB4D}">
      <dgm:prSet/>
      <dgm:spPr/>
      <dgm:t>
        <a:bodyPr/>
        <a:lstStyle/>
        <a:p>
          <a:r>
            <a:rPr lang="en-US" b="1" i="0"/>
            <a:t>Understanding</a:t>
          </a:r>
          <a:r>
            <a:rPr lang="en-US" b="0" i="0"/>
            <a:t>: The process of putting incoming structured and unstructured data in context of your domain. Also known as machine learning.</a:t>
          </a:r>
          <a:endParaRPr lang="en-US"/>
        </a:p>
      </dgm:t>
    </dgm:pt>
    <dgm:pt modelId="{A71D2F50-073B-483D-BE60-77018A0502EE}" type="parTrans" cxnId="{27931CF8-58E2-48EC-8705-4E57BFE1CF5A}">
      <dgm:prSet/>
      <dgm:spPr/>
      <dgm:t>
        <a:bodyPr/>
        <a:lstStyle/>
        <a:p>
          <a:endParaRPr lang="en-US"/>
        </a:p>
      </dgm:t>
    </dgm:pt>
    <dgm:pt modelId="{75715D1B-4021-418C-B095-AC0B55FF42CF}" type="sibTrans" cxnId="{27931CF8-58E2-48EC-8705-4E57BFE1CF5A}">
      <dgm:prSet/>
      <dgm:spPr/>
      <dgm:t>
        <a:bodyPr/>
        <a:lstStyle/>
        <a:p>
          <a:endParaRPr lang="en-US"/>
        </a:p>
      </dgm:t>
    </dgm:pt>
    <dgm:pt modelId="{443C1319-F393-485F-8BC6-F345B7D22CA3}">
      <dgm:prSet/>
      <dgm:spPr/>
      <dgm:t>
        <a:bodyPr/>
        <a:lstStyle/>
        <a:p>
          <a:r>
            <a:rPr lang="en-US" b="1" i="0"/>
            <a:t>Reasoning</a:t>
          </a:r>
          <a:r>
            <a:rPr lang="en-US" b="0" i="0"/>
            <a:t>: The system’s application of logic to decide on the best course(s) of action.</a:t>
          </a:r>
          <a:endParaRPr lang="en-US"/>
        </a:p>
      </dgm:t>
    </dgm:pt>
    <dgm:pt modelId="{7641E1D9-D145-4BD1-AA2F-A59400F10A76}" type="parTrans" cxnId="{9D18DE57-7C8D-4DED-85EF-DD2CBECD710E}">
      <dgm:prSet/>
      <dgm:spPr/>
      <dgm:t>
        <a:bodyPr/>
        <a:lstStyle/>
        <a:p>
          <a:endParaRPr lang="en-US"/>
        </a:p>
      </dgm:t>
    </dgm:pt>
    <dgm:pt modelId="{8AC2271B-092D-4293-9445-806F594FAD70}" type="sibTrans" cxnId="{9D18DE57-7C8D-4DED-85EF-DD2CBECD710E}">
      <dgm:prSet/>
      <dgm:spPr/>
      <dgm:t>
        <a:bodyPr/>
        <a:lstStyle/>
        <a:p>
          <a:endParaRPr lang="en-US"/>
        </a:p>
      </dgm:t>
    </dgm:pt>
    <dgm:pt modelId="{F62D5A49-BC59-4681-9D37-FEADB9061445}">
      <dgm:prSet/>
      <dgm:spPr/>
      <dgm:t>
        <a:bodyPr/>
        <a:lstStyle/>
        <a:p>
          <a:r>
            <a:rPr lang="en-US" b="1" i="0"/>
            <a:t>Knowledge</a:t>
          </a:r>
          <a:r>
            <a:rPr lang="en-US" b="0" i="0"/>
            <a:t>: This is what the system knows. This is all past data, insights, and learned attributes measured up against the overall intent of the system.</a:t>
          </a:r>
          <a:endParaRPr lang="en-US"/>
        </a:p>
      </dgm:t>
    </dgm:pt>
    <dgm:pt modelId="{B4709471-EF9A-4D43-905B-E9572B198AC8}" type="parTrans" cxnId="{5F9795D9-B98B-40E3-9C8F-65C54BE2283F}">
      <dgm:prSet/>
      <dgm:spPr/>
      <dgm:t>
        <a:bodyPr/>
        <a:lstStyle/>
        <a:p>
          <a:endParaRPr lang="en-US"/>
        </a:p>
      </dgm:t>
    </dgm:pt>
    <dgm:pt modelId="{12502F03-8640-4255-838A-BAD825AB83C1}" type="sibTrans" cxnId="{5F9795D9-B98B-40E3-9C8F-65C54BE2283F}">
      <dgm:prSet/>
      <dgm:spPr/>
      <dgm:t>
        <a:bodyPr/>
        <a:lstStyle/>
        <a:p>
          <a:endParaRPr lang="en-US"/>
        </a:p>
      </dgm:t>
    </dgm:pt>
    <dgm:pt modelId="{1016A0F2-2A05-4957-8C0D-3D0200F7AFE8}">
      <dgm:prSet/>
      <dgm:spPr/>
      <dgm:t>
        <a:bodyPr/>
        <a:lstStyle/>
        <a:p>
          <a:r>
            <a:rPr lang="en-US" b="1" i="0"/>
            <a:t>Expression</a:t>
          </a:r>
          <a:r>
            <a:rPr lang="en-US" b="0" i="0"/>
            <a:t>: How the system delivers its response based on the content of the message and its understanding of the user.</a:t>
          </a:r>
          <a:endParaRPr lang="en-US"/>
        </a:p>
      </dgm:t>
    </dgm:pt>
    <dgm:pt modelId="{F6660C8F-A9CF-49B1-BCC3-08F730343174}" type="parTrans" cxnId="{F6F45D0C-37A2-44F9-8B3B-BEF6C5474DCC}">
      <dgm:prSet/>
      <dgm:spPr/>
      <dgm:t>
        <a:bodyPr/>
        <a:lstStyle/>
        <a:p>
          <a:endParaRPr lang="en-US"/>
        </a:p>
      </dgm:t>
    </dgm:pt>
    <dgm:pt modelId="{CC644B0B-E575-45BE-89CD-5C7F750B105D}" type="sibTrans" cxnId="{F6F45D0C-37A2-44F9-8B3B-BEF6C5474DCC}">
      <dgm:prSet/>
      <dgm:spPr/>
      <dgm:t>
        <a:bodyPr/>
        <a:lstStyle/>
        <a:p>
          <a:endParaRPr lang="en-US"/>
        </a:p>
      </dgm:t>
    </dgm:pt>
    <dgm:pt modelId="{D47B7B0D-7801-4FCE-A15C-DF9D6BB59C19}">
      <dgm:prSet/>
      <dgm:spPr/>
      <dgm:t>
        <a:bodyPr/>
        <a:lstStyle/>
        <a:p>
          <a:r>
            <a:rPr lang="en-US" b="1" i="0"/>
            <a:t>User reaction</a:t>
          </a:r>
          <a:r>
            <a:rPr lang="en-US" b="0" i="0"/>
            <a:t>: This is the user’s genuine reaction to the system’s expression. Based on the quality of the system’s response.</a:t>
          </a:r>
          <a:endParaRPr lang="en-US"/>
        </a:p>
      </dgm:t>
    </dgm:pt>
    <dgm:pt modelId="{3C1A9F8E-08CD-488F-A3C2-69781BF8D2FA}" type="parTrans" cxnId="{BCEC1F7B-4DD3-44CF-881B-3CD427656DA0}">
      <dgm:prSet/>
      <dgm:spPr/>
      <dgm:t>
        <a:bodyPr/>
        <a:lstStyle/>
        <a:p>
          <a:endParaRPr lang="en-US"/>
        </a:p>
      </dgm:t>
    </dgm:pt>
    <dgm:pt modelId="{B24299D8-71B4-4F36-894A-299DB6C56ED5}" type="sibTrans" cxnId="{BCEC1F7B-4DD3-44CF-881B-3CD427656DA0}">
      <dgm:prSet/>
      <dgm:spPr/>
      <dgm:t>
        <a:bodyPr/>
        <a:lstStyle/>
        <a:p>
          <a:endParaRPr lang="en-US"/>
        </a:p>
      </dgm:t>
    </dgm:pt>
    <dgm:pt modelId="{D21D61B9-982A-4531-BDCC-808740AAD1B2}">
      <dgm:prSet/>
      <dgm:spPr/>
      <dgm:t>
        <a:bodyPr/>
        <a:lstStyle/>
        <a:p>
          <a:r>
            <a:rPr lang="en-US" b="1" i="0"/>
            <a:t>Learning</a:t>
          </a:r>
          <a:r>
            <a:rPr lang="en-US" b="0" i="0"/>
            <a:t>: The user is continually teaching the system to improve through direct and indirect responses.</a:t>
          </a:r>
          <a:endParaRPr lang="en-US"/>
        </a:p>
      </dgm:t>
    </dgm:pt>
    <dgm:pt modelId="{CE8D6F97-6D1E-47FB-B4B9-C3139EC05E2D}" type="parTrans" cxnId="{1D4C3AAF-4617-474B-95F4-FFB825CF1E91}">
      <dgm:prSet/>
      <dgm:spPr/>
      <dgm:t>
        <a:bodyPr/>
        <a:lstStyle/>
        <a:p>
          <a:endParaRPr lang="en-US"/>
        </a:p>
      </dgm:t>
    </dgm:pt>
    <dgm:pt modelId="{FD8C09E5-2931-41EC-97F6-7AD772938341}" type="sibTrans" cxnId="{1D4C3AAF-4617-474B-95F4-FFB825CF1E91}">
      <dgm:prSet/>
      <dgm:spPr/>
      <dgm:t>
        <a:bodyPr/>
        <a:lstStyle/>
        <a:p>
          <a:endParaRPr lang="en-US"/>
        </a:p>
      </dgm:t>
    </dgm:pt>
    <dgm:pt modelId="{1D0A57D3-8C1C-4A62-8E23-1540F6A43883}">
      <dgm:prSet/>
      <dgm:spPr/>
      <dgm:t>
        <a:bodyPr/>
        <a:lstStyle/>
        <a:p>
          <a:r>
            <a:rPr lang="en-US" b="1" i="0"/>
            <a:t>Outcome</a:t>
          </a:r>
          <a:r>
            <a:rPr lang="en-US" b="0" i="0"/>
            <a:t>: The consequences of an actualized system used in the real world to solve real users’ real problems.</a:t>
          </a:r>
          <a:endParaRPr lang="en-US"/>
        </a:p>
      </dgm:t>
    </dgm:pt>
    <dgm:pt modelId="{F87D19D4-0283-4D08-8B54-F754A74B7706}" type="parTrans" cxnId="{68D1066E-7AA2-49EB-8E39-7F6FE68BF229}">
      <dgm:prSet/>
      <dgm:spPr/>
      <dgm:t>
        <a:bodyPr/>
        <a:lstStyle/>
        <a:p>
          <a:endParaRPr lang="en-US"/>
        </a:p>
      </dgm:t>
    </dgm:pt>
    <dgm:pt modelId="{388964AC-9B2E-4505-908E-E2D73BEE6182}" type="sibTrans" cxnId="{68D1066E-7AA2-49EB-8E39-7F6FE68BF229}">
      <dgm:prSet/>
      <dgm:spPr/>
      <dgm:t>
        <a:bodyPr/>
        <a:lstStyle/>
        <a:p>
          <a:endParaRPr lang="en-US"/>
        </a:p>
      </dgm:t>
    </dgm:pt>
    <dgm:pt modelId="{51E8A00A-2F80-1F40-85D9-9BC35093FD8D}" type="pres">
      <dgm:prSet presAssocID="{396584B1-DF00-4355-BFCD-0688ADAE333D}" presName="Name0" presStyleCnt="0">
        <dgm:presLayoutVars>
          <dgm:dir/>
          <dgm:resizeHandles/>
        </dgm:presLayoutVars>
      </dgm:prSet>
      <dgm:spPr/>
    </dgm:pt>
    <dgm:pt modelId="{85DE4539-C3E5-924D-BF33-79B0036695DB}" type="pres">
      <dgm:prSet presAssocID="{D35D78C6-369D-42C0-85FE-A030663D1AF8}" presName="compNode" presStyleCnt="0"/>
      <dgm:spPr/>
    </dgm:pt>
    <dgm:pt modelId="{042DE71A-EB27-D642-B49F-CF05391E1514}" type="pres">
      <dgm:prSet presAssocID="{D35D78C6-369D-42C0-85FE-A030663D1AF8}" presName="dummyConnPt" presStyleCnt="0"/>
      <dgm:spPr/>
    </dgm:pt>
    <dgm:pt modelId="{FEA71F9D-5BDA-5D4F-89B7-BFE087E9DD78}" type="pres">
      <dgm:prSet presAssocID="{D35D78C6-369D-42C0-85FE-A030663D1AF8}" presName="node" presStyleLbl="node1" presStyleIdx="0" presStyleCnt="9">
        <dgm:presLayoutVars>
          <dgm:bulletEnabled val="1"/>
        </dgm:presLayoutVars>
      </dgm:prSet>
      <dgm:spPr/>
    </dgm:pt>
    <dgm:pt modelId="{5CD5DC49-80D9-6246-8CDB-3562E0A7505C}" type="pres">
      <dgm:prSet presAssocID="{DD906A43-3132-4EF2-82CC-F6BD58254A2B}" presName="sibTrans" presStyleLbl="bgSibTrans2D1" presStyleIdx="0" presStyleCnt="8"/>
      <dgm:spPr/>
    </dgm:pt>
    <dgm:pt modelId="{E09D4548-932B-DE49-A497-9E7D7AE9D70E}" type="pres">
      <dgm:prSet presAssocID="{67E6964A-D7C1-42C0-8F74-FE0C06D2ECE8}" presName="compNode" presStyleCnt="0"/>
      <dgm:spPr/>
    </dgm:pt>
    <dgm:pt modelId="{A75B1E78-D5E4-554B-B77D-0A107842D3A5}" type="pres">
      <dgm:prSet presAssocID="{67E6964A-D7C1-42C0-8F74-FE0C06D2ECE8}" presName="dummyConnPt" presStyleCnt="0"/>
      <dgm:spPr/>
    </dgm:pt>
    <dgm:pt modelId="{0CCFF525-7CAB-6E4B-8328-2D3E093D1841}" type="pres">
      <dgm:prSet presAssocID="{67E6964A-D7C1-42C0-8F74-FE0C06D2ECE8}" presName="node" presStyleLbl="node1" presStyleIdx="1" presStyleCnt="9">
        <dgm:presLayoutVars>
          <dgm:bulletEnabled val="1"/>
        </dgm:presLayoutVars>
      </dgm:prSet>
      <dgm:spPr/>
    </dgm:pt>
    <dgm:pt modelId="{749DD8D4-2574-6C48-8960-65D0819582EA}" type="pres">
      <dgm:prSet presAssocID="{6FE79905-5653-43B0-9E8C-442B26B15D17}" presName="sibTrans" presStyleLbl="bgSibTrans2D1" presStyleIdx="1" presStyleCnt="8"/>
      <dgm:spPr/>
    </dgm:pt>
    <dgm:pt modelId="{C8BCA417-5719-CA43-9E65-6C8A01EF97CD}" type="pres">
      <dgm:prSet presAssocID="{B6B7E339-8D28-4030-B4ED-80B8E74BCB4D}" presName="compNode" presStyleCnt="0"/>
      <dgm:spPr/>
    </dgm:pt>
    <dgm:pt modelId="{544CDC97-6E00-5E45-9D9C-CE8F4657B71B}" type="pres">
      <dgm:prSet presAssocID="{B6B7E339-8D28-4030-B4ED-80B8E74BCB4D}" presName="dummyConnPt" presStyleCnt="0"/>
      <dgm:spPr/>
    </dgm:pt>
    <dgm:pt modelId="{B16B5A2D-8E89-7C47-88F6-ECC50DF6A0CF}" type="pres">
      <dgm:prSet presAssocID="{B6B7E339-8D28-4030-B4ED-80B8E74BCB4D}" presName="node" presStyleLbl="node1" presStyleIdx="2" presStyleCnt="9">
        <dgm:presLayoutVars>
          <dgm:bulletEnabled val="1"/>
        </dgm:presLayoutVars>
      </dgm:prSet>
      <dgm:spPr/>
    </dgm:pt>
    <dgm:pt modelId="{E514DDD0-A007-8D49-836B-65544F182A86}" type="pres">
      <dgm:prSet presAssocID="{75715D1B-4021-418C-B095-AC0B55FF42CF}" presName="sibTrans" presStyleLbl="bgSibTrans2D1" presStyleIdx="2" presStyleCnt="8"/>
      <dgm:spPr/>
    </dgm:pt>
    <dgm:pt modelId="{AD28F926-3EA2-3840-B3DE-BC22526C012D}" type="pres">
      <dgm:prSet presAssocID="{443C1319-F393-485F-8BC6-F345B7D22CA3}" presName="compNode" presStyleCnt="0"/>
      <dgm:spPr/>
    </dgm:pt>
    <dgm:pt modelId="{2340B103-5BDF-D148-B7EA-A2F4A00A371F}" type="pres">
      <dgm:prSet presAssocID="{443C1319-F393-485F-8BC6-F345B7D22CA3}" presName="dummyConnPt" presStyleCnt="0"/>
      <dgm:spPr/>
    </dgm:pt>
    <dgm:pt modelId="{961512EC-9AE1-D64D-B594-8E91AFF65230}" type="pres">
      <dgm:prSet presAssocID="{443C1319-F393-485F-8BC6-F345B7D22CA3}" presName="node" presStyleLbl="node1" presStyleIdx="3" presStyleCnt="9">
        <dgm:presLayoutVars>
          <dgm:bulletEnabled val="1"/>
        </dgm:presLayoutVars>
      </dgm:prSet>
      <dgm:spPr/>
    </dgm:pt>
    <dgm:pt modelId="{6AF15D78-12B0-9042-A056-A60B3D682BD7}" type="pres">
      <dgm:prSet presAssocID="{8AC2271B-092D-4293-9445-806F594FAD70}" presName="sibTrans" presStyleLbl="bgSibTrans2D1" presStyleIdx="3" presStyleCnt="8"/>
      <dgm:spPr/>
    </dgm:pt>
    <dgm:pt modelId="{4693671B-F282-2944-B2E2-CB1FA8F74894}" type="pres">
      <dgm:prSet presAssocID="{F62D5A49-BC59-4681-9D37-FEADB9061445}" presName="compNode" presStyleCnt="0"/>
      <dgm:spPr/>
    </dgm:pt>
    <dgm:pt modelId="{7A77F4CE-7064-5148-95AE-E571DE811B37}" type="pres">
      <dgm:prSet presAssocID="{F62D5A49-BC59-4681-9D37-FEADB9061445}" presName="dummyConnPt" presStyleCnt="0"/>
      <dgm:spPr/>
    </dgm:pt>
    <dgm:pt modelId="{ED6B6AFB-BC5C-1E41-9C25-DBB752467673}" type="pres">
      <dgm:prSet presAssocID="{F62D5A49-BC59-4681-9D37-FEADB9061445}" presName="node" presStyleLbl="node1" presStyleIdx="4" presStyleCnt="9">
        <dgm:presLayoutVars>
          <dgm:bulletEnabled val="1"/>
        </dgm:presLayoutVars>
      </dgm:prSet>
      <dgm:spPr/>
    </dgm:pt>
    <dgm:pt modelId="{A172E563-DAA1-C948-910F-E80265A362C0}" type="pres">
      <dgm:prSet presAssocID="{12502F03-8640-4255-838A-BAD825AB83C1}" presName="sibTrans" presStyleLbl="bgSibTrans2D1" presStyleIdx="4" presStyleCnt="8"/>
      <dgm:spPr/>
    </dgm:pt>
    <dgm:pt modelId="{12061C66-11E6-0044-B133-9339239FD8A6}" type="pres">
      <dgm:prSet presAssocID="{1016A0F2-2A05-4957-8C0D-3D0200F7AFE8}" presName="compNode" presStyleCnt="0"/>
      <dgm:spPr/>
    </dgm:pt>
    <dgm:pt modelId="{CC96B370-411A-034C-8E01-D3FC3CD73B71}" type="pres">
      <dgm:prSet presAssocID="{1016A0F2-2A05-4957-8C0D-3D0200F7AFE8}" presName="dummyConnPt" presStyleCnt="0"/>
      <dgm:spPr/>
    </dgm:pt>
    <dgm:pt modelId="{F1B7F60C-0A58-7A45-A677-D121313FF858}" type="pres">
      <dgm:prSet presAssocID="{1016A0F2-2A05-4957-8C0D-3D0200F7AFE8}" presName="node" presStyleLbl="node1" presStyleIdx="5" presStyleCnt="9">
        <dgm:presLayoutVars>
          <dgm:bulletEnabled val="1"/>
        </dgm:presLayoutVars>
      </dgm:prSet>
      <dgm:spPr/>
    </dgm:pt>
    <dgm:pt modelId="{E8E321B3-6D5E-FC44-9A0D-9DDE12FE7E11}" type="pres">
      <dgm:prSet presAssocID="{CC644B0B-E575-45BE-89CD-5C7F750B105D}" presName="sibTrans" presStyleLbl="bgSibTrans2D1" presStyleIdx="5" presStyleCnt="8"/>
      <dgm:spPr/>
    </dgm:pt>
    <dgm:pt modelId="{7B967A70-7C2F-9744-975A-971503464386}" type="pres">
      <dgm:prSet presAssocID="{D47B7B0D-7801-4FCE-A15C-DF9D6BB59C19}" presName="compNode" presStyleCnt="0"/>
      <dgm:spPr/>
    </dgm:pt>
    <dgm:pt modelId="{384E27A7-A78A-934B-B80E-3C8256447DA8}" type="pres">
      <dgm:prSet presAssocID="{D47B7B0D-7801-4FCE-A15C-DF9D6BB59C19}" presName="dummyConnPt" presStyleCnt="0"/>
      <dgm:spPr/>
    </dgm:pt>
    <dgm:pt modelId="{D55CD36E-206B-BC49-B8EA-7A335C559282}" type="pres">
      <dgm:prSet presAssocID="{D47B7B0D-7801-4FCE-A15C-DF9D6BB59C19}" presName="node" presStyleLbl="node1" presStyleIdx="6" presStyleCnt="9">
        <dgm:presLayoutVars>
          <dgm:bulletEnabled val="1"/>
        </dgm:presLayoutVars>
      </dgm:prSet>
      <dgm:spPr/>
    </dgm:pt>
    <dgm:pt modelId="{B5F6C93C-4F4E-A448-B31B-11A2F391C6E7}" type="pres">
      <dgm:prSet presAssocID="{B24299D8-71B4-4F36-894A-299DB6C56ED5}" presName="sibTrans" presStyleLbl="bgSibTrans2D1" presStyleIdx="6" presStyleCnt="8"/>
      <dgm:spPr/>
    </dgm:pt>
    <dgm:pt modelId="{8321C6C0-4802-C548-885F-A9B83547E52E}" type="pres">
      <dgm:prSet presAssocID="{D21D61B9-982A-4531-BDCC-808740AAD1B2}" presName="compNode" presStyleCnt="0"/>
      <dgm:spPr/>
    </dgm:pt>
    <dgm:pt modelId="{C6C076CD-E76F-0E40-AFC1-2B15604388B4}" type="pres">
      <dgm:prSet presAssocID="{D21D61B9-982A-4531-BDCC-808740AAD1B2}" presName="dummyConnPt" presStyleCnt="0"/>
      <dgm:spPr/>
    </dgm:pt>
    <dgm:pt modelId="{A89AAD94-452F-984A-929B-DD0A0D053AB7}" type="pres">
      <dgm:prSet presAssocID="{D21D61B9-982A-4531-BDCC-808740AAD1B2}" presName="node" presStyleLbl="node1" presStyleIdx="7" presStyleCnt="9">
        <dgm:presLayoutVars>
          <dgm:bulletEnabled val="1"/>
        </dgm:presLayoutVars>
      </dgm:prSet>
      <dgm:spPr/>
    </dgm:pt>
    <dgm:pt modelId="{9385D3B7-717F-1448-A57B-F6F7DF09C2C2}" type="pres">
      <dgm:prSet presAssocID="{FD8C09E5-2931-41EC-97F6-7AD772938341}" presName="sibTrans" presStyleLbl="bgSibTrans2D1" presStyleIdx="7" presStyleCnt="8"/>
      <dgm:spPr/>
    </dgm:pt>
    <dgm:pt modelId="{D062E5C0-38DB-DF4C-9550-2DBD3C453859}" type="pres">
      <dgm:prSet presAssocID="{1D0A57D3-8C1C-4A62-8E23-1540F6A43883}" presName="compNode" presStyleCnt="0"/>
      <dgm:spPr/>
    </dgm:pt>
    <dgm:pt modelId="{8AD7545E-DFDC-DD40-AB4B-A67922C8F4EC}" type="pres">
      <dgm:prSet presAssocID="{1D0A57D3-8C1C-4A62-8E23-1540F6A43883}" presName="dummyConnPt" presStyleCnt="0"/>
      <dgm:spPr/>
    </dgm:pt>
    <dgm:pt modelId="{72C4AC47-C8D7-C049-BE1C-B7D328FDB6B3}" type="pres">
      <dgm:prSet presAssocID="{1D0A57D3-8C1C-4A62-8E23-1540F6A43883}" presName="node" presStyleLbl="node1" presStyleIdx="8" presStyleCnt="9">
        <dgm:presLayoutVars>
          <dgm:bulletEnabled val="1"/>
        </dgm:presLayoutVars>
      </dgm:prSet>
      <dgm:spPr/>
    </dgm:pt>
  </dgm:ptLst>
  <dgm:cxnLst>
    <dgm:cxn modelId="{81B08200-41BB-AB4E-A18D-F0A991925200}" type="presOf" srcId="{6FE79905-5653-43B0-9E8C-442B26B15D17}" destId="{749DD8D4-2574-6C48-8960-65D0819582EA}" srcOrd="0" destOrd="0" presId="urn:microsoft.com/office/officeart/2005/8/layout/bProcess4"/>
    <dgm:cxn modelId="{D937B40B-FFE5-544A-A06C-875ADEA94E2B}" type="presOf" srcId="{B6B7E339-8D28-4030-B4ED-80B8E74BCB4D}" destId="{B16B5A2D-8E89-7C47-88F6-ECC50DF6A0CF}" srcOrd="0" destOrd="0" presId="urn:microsoft.com/office/officeart/2005/8/layout/bProcess4"/>
    <dgm:cxn modelId="{F6F45D0C-37A2-44F9-8B3B-BEF6C5474DCC}" srcId="{396584B1-DF00-4355-BFCD-0688ADAE333D}" destId="{1016A0F2-2A05-4957-8C0D-3D0200F7AFE8}" srcOrd="5" destOrd="0" parTransId="{F6660C8F-A9CF-49B1-BCC3-08F730343174}" sibTransId="{CC644B0B-E575-45BE-89CD-5C7F750B105D}"/>
    <dgm:cxn modelId="{6ACCF50D-B66F-684C-AA76-8846A4B2FA30}" type="presOf" srcId="{FD8C09E5-2931-41EC-97F6-7AD772938341}" destId="{9385D3B7-717F-1448-A57B-F6F7DF09C2C2}" srcOrd="0" destOrd="0" presId="urn:microsoft.com/office/officeart/2005/8/layout/bProcess4"/>
    <dgm:cxn modelId="{9D18DE57-7C8D-4DED-85EF-DD2CBECD710E}" srcId="{396584B1-DF00-4355-BFCD-0688ADAE333D}" destId="{443C1319-F393-485F-8BC6-F345B7D22CA3}" srcOrd="3" destOrd="0" parTransId="{7641E1D9-D145-4BD1-AA2F-A59400F10A76}" sibTransId="{8AC2271B-092D-4293-9445-806F594FAD70}"/>
    <dgm:cxn modelId="{BE1CEB5A-5306-B644-A99C-9C1A8EA406E6}" type="presOf" srcId="{F62D5A49-BC59-4681-9D37-FEADB9061445}" destId="{ED6B6AFB-BC5C-1E41-9C25-DBB752467673}" srcOrd="0" destOrd="0" presId="urn:microsoft.com/office/officeart/2005/8/layout/bProcess4"/>
    <dgm:cxn modelId="{17157367-300A-6042-A296-42C1C83C22B1}" type="presOf" srcId="{D47B7B0D-7801-4FCE-A15C-DF9D6BB59C19}" destId="{D55CD36E-206B-BC49-B8EA-7A335C559282}" srcOrd="0" destOrd="0" presId="urn:microsoft.com/office/officeart/2005/8/layout/bProcess4"/>
    <dgm:cxn modelId="{79A7A467-23F4-E148-82A3-5FA64DD85C06}" type="presOf" srcId="{443C1319-F393-485F-8BC6-F345B7D22CA3}" destId="{961512EC-9AE1-D64D-B594-8E91AFF65230}" srcOrd="0" destOrd="0" presId="urn:microsoft.com/office/officeart/2005/8/layout/bProcess4"/>
    <dgm:cxn modelId="{68D1066E-7AA2-49EB-8E39-7F6FE68BF229}" srcId="{396584B1-DF00-4355-BFCD-0688ADAE333D}" destId="{1D0A57D3-8C1C-4A62-8E23-1540F6A43883}" srcOrd="8" destOrd="0" parTransId="{F87D19D4-0283-4D08-8B54-F754A74B7706}" sibTransId="{388964AC-9B2E-4505-908E-E2D73BEE6182}"/>
    <dgm:cxn modelId="{5B464370-8A0E-3D41-9801-BE820AB35290}" type="presOf" srcId="{8AC2271B-092D-4293-9445-806F594FAD70}" destId="{6AF15D78-12B0-9042-A056-A60B3D682BD7}" srcOrd="0" destOrd="0" presId="urn:microsoft.com/office/officeart/2005/8/layout/bProcess4"/>
    <dgm:cxn modelId="{6C64EE77-15B6-104D-9392-6B596C97E0B1}" type="presOf" srcId="{396584B1-DF00-4355-BFCD-0688ADAE333D}" destId="{51E8A00A-2F80-1F40-85D9-9BC35093FD8D}" srcOrd="0" destOrd="0" presId="urn:microsoft.com/office/officeart/2005/8/layout/bProcess4"/>
    <dgm:cxn modelId="{BCEC1F7B-4DD3-44CF-881B-3CD427656DA0}" srcId="{396584B1-DF00-4355-BFCD-0688ADAE333D}" destId="{D47B7B0D-7801-4FCE-A15C-DF9D6BB59C19}" srcOrd="6" destOrd="0" parTransId="{3C1A9F8E-08CD-488F-A3C2-69781BF8D2FA}" sibTransId="{B24299D8-71B4-4F36-894A-299DB6C56ED5}"/>
    <dgm:cxn modelId="{25C36F7C-36BD-2F42-82AC-BD8C0B38FBFD}" type="presOf" srcId="{12502F03-8640-4255-838A-BAD825AB83C1}" destId="{A172E563-DAA1-C948-910F-E80265A362C0}" srcOrd="0" destOrd="0" presId="urn:microsoft.com/office/officeart/2005/8/layout/bProcess4"/>
    <dgm:cxn modelId="{DDB94F9F-1C02-4165-BDF5-4F5A6CD972AE}" srcId="{396584B1-DF00-4355-BFCD-0688ADAE333D}" destId="{D35D78C6-369D-42C0-85FE-A030663D1AF8}" srcOrd="0" destOrd="0" parTransId="{B9EDBBEE-A408-430F-ADC8-BB982F0F0641}" sibTransId="{DD906A43-3132-4EF2-82CC-F6BD58254A2B}"/>
    <dgm:cxn modelId="{CCA610A4-2D87-FE4A-9250-A437968BA6D3}" type="presOf" srcId="{75715D1B-4021-418C-B095-AC0B55FF42CF}" destId="{E514DDD0-A007-8D49-836B-65544F182A86}" srcOrd="0" destOrd="0" presId="urn:microsoft.com/office/officeart/2005/8/layout/bProcess4"/>
    <dgm:cxn modelId="{9D1BF4A4-A597-C84E-ADAD-0F9CF46B229C}" type="presOf" srcId="{67E6964A-D7C1-42C0-8F74-FE0C06D2ECE8}" destId="{0CCFF525-7CAB-6E4B-8328-2D3E093D1841}" srcOrd="0" destOrd="0" presId="urn:microsoft.com/office/officeart/2005/8/layout/bProcess4"/>
    <dgm:cxn modelId="{690A18AB-1BFA-5B47-A6F0-93E050F33033}" type="presOf" srcId="{1016A0F2-2A05-4957-8C0D-3D0200F7AFE8}" destId="{F1B7F60C-0A58-7A45-A677-D121313FF858}" srcOrd="0" destOrd="0" presId="urn:microsoft.com/office/officeart/2005/8/layout/bProcess4"/>
    <dgm:cxn modelId="{1D4C3AAF-4617-474B-95F4-FFB825CF1E91}" srcId="{396584B1-DF00-4355-BFCD-0688ADAE333D}" destId="{D21D61B9-982A-4531-BDCC-808740AAD1B2}" srcOrd="7" destOrd="0" parTransId="{CE8D6F97-6D1E-47FB-B4B9-C3139EC05E2D}" sibTransId="{FD8C09E5-2931-41EC-97F6-7AD772938341}"/>
    <dgm:cxn modelId="{D1C9A2B2-9089-4642-B52D-7EFC8F0C4574}" type="presOf" srcId="{CC644B0B-E575-45BE-89CD-5C7F750B105D}" destId="{E8E321B3-6D5E-FC44-9A0D-9DDE12FE7E11}" srcOrd="0" destOrd="0" presId="urn:microsoft.com/office/officeart/2005/8/layout/bProcess4"/>
    <dgm:cxn modelId="{914647C2-F7AB-0943-A42A-A6098A475E46}" type="presOf" srcId="{DD906A43-3132-4EF2-82CC-F6BD58254A2B}" destId="{5CD5DC49-80D9-6246-8CDB-3562E0A7505C}" srcOrd="0" destOrd="0" presId="urn:microsoft.com/office/officeart/2005/8/layout/bProcess4"/>
    <dgm:cxn modelId="{82C844CF-00FB-48C9-9424-C6FB5A210DD7}" srcId="{396584B1-DF00-4355-BFCD-0688ADAE333D}" destId="{67E6964A-D7C1-42C0-8F74-FE0C06D2ECE8}" srcOrd="1" destOrd="0" parTransId="{30348684-49B7-4FAB-B772-248BD360C975}" sibTransId="{6FE79905-5653-43B0-9E8C-442B26B15D17}"/>
    <dgm:cxn modelId="{C8E91BD3-8C8F-3149-BA68-498D0CA17BBF}" type="presOf" srcId="{1D0A57D3-8C1C-4A62-8E23-1540F6A43883}" destId="{72C4AC47-C8D7-C049-BE1C-B7D328FDB6B3}" srcOrd="0" destOrd="0" presId="urn:microsoft.com/office/officeart/2005/8/layout/bProcess4"/>
    <dgm:cxn modelId="{AA34D1D3-D82A-B148-9C3B-A216B1285823}" type="presOf" srcId="{B24299D8-71B4-4F36-894A-299DB6C56ED5}" destId="{B5F6C93C-4F4E-A448-B31B-11A2F391C6E7}" srcOrd="0" destOrd="0" presId="urn:microsoft.com/office/officeart/2005/8/layout/bProcess4"/>
    <dgm:cxn modelId="{FDF0BDD7-1745-3145-886E-8537B6B7B0AF}" type="presOf" srcId="{D21D61B9-982A-4531-BDCC-808740AAD1B2}" destId="{A89AAD94-452F-984A-929B-DD0A0D053AB7}" srcOrd="0" destOrd="0" presId="urn:microsoft.com/office/officeart/2005/8/layout/bProcess4"/>
    <dgm:cxn modelId="{5F9795D9-B98B-40E3-9C8F-65C54BE2283F}" srcId="{396584B1-DF00-4355-BFCD-0688ADAE333D}" destId="{F62D5A49-BC59-4681-9D37-FEADB9061445}" srcOrd="4" destOrd="0" parTransId="{B4709471-EF9A-4D43-905B-E9572B198AC8}" sibTransId="{12502F03-8640-4255-838A-BAD825AB83C1}"/>
    <dgm:cxn modelId="{8D6EC4E6-3017-7949-8E4A-D02395E0554D}" type="presOf" srcId="{D35D78C6-369D-42C0-85FE-A030663D1AF8}" destId="{FEA71F9D-5BDA-5D4F-89B7-BFE087E9DD78}" srcOrd="0" destOrd="0" presId="urn:microsoft.com/office/officeart/2005/8/layout/bProcess4"/>
    <dgm:cxn modelId="{27931CF8-58E2-48EC-8705-4E57BFE1CF5A}" srcId="{396584B1-DF00-4355-BFCD-0688ADAE333D}" destId="{B6B7E339-8D28-4030-B4ED-80B8E74BCB4D}" srcOrd="2" destOrd="0" parTransId="{A71D2F50-073B-483D-BE60-77018A0502EE}" sibTransId="{75715D1B-4021-418C-B095-AC0B55FF42CF}"/>
    <dgm:cxn modelId="{8AA240C6-C15A-1B42-8A31-5E7D238402EA}" type="presParOf" srcId="{51E8A00A-2F80-1F40-85D9-9BC35093FD8D}" destId="{85DE4539-C3E5-924D-BF33-79B0036695DB}" srcOrd="0" destOrd="0" presId="urn:microsoft.com/office/officeart/2005/8/layout/bProcess4"/>
    <dgm:cxn modelId="{54A9857D-3C33-D14F-B272-D56DCAED8553}" type="presParOf" srcId="{85DE4539-C3E5-924D-BF33-79B0036695DB}" destId="{042DE71A-EB27-D642-B49F-CF05391E1514}" srcOrd="0" destOrd="0" presId="urn:microsoft.com/office/officeart/2005/8/layout/bProcess4"/>
    <dgm:cxn modelId="{FDEA0183-2623-994D-9377-5AD042EDA87B}" type="presParOf" srcId="{85DE4539-C3E5-924D-BF33-79B0036695DB}" destId="{FEA71F9D-5BDA-5D4F-89B7-BFE087E9DD78}" srcOrd="1" destOrd="0" presId="urn:microsoft.com/office/officeart/2005/8/layout/bProcess4"/>
    <dgm:cxn modelId="{E1E77BA1-9B33-0E44-A7DF-43E3F4E50A34}" type="presParOf" srcId="{51E8A00A-2F80-1F40-85D9-9BC35093FD8D}" destId="{5CD5DC49-80D9-6246-8CDB-3562E0A7505C}" srcOrd="1" destOrd="0" presId="urn:microsoft.com/office/officeart/2005/8/layout/bProcess4"/>
    <dgm:cxn modelId="{C4519229-1F1F-394C-A0D7-CC390B5A1BCA}" type="presParOf" srcId="{51E8A00A-2F80-1F40-85D9-9BC35093FD8D}" destId="{E09D4548-932B-DE49-A497-9E7D7AE9D70E}" srcOrd="2" destOrd="0" presId="urn:microsoft.com/office/officeart/2005/8/layout/bProcess4"/>
    <dgm:cxn modelId="{7BD490A6-1B8A-3847-A0F7-6232D1842421}" type="presParOf" srcId="{E09D4548-932B-DE49-A497-9E7D7AE9D70E}" destId="{A75B1E78-D5E4-554B-B77D-0A107842D3A5}" srcOrd="0" destOrd="0" presId="urn:microsoft.com/office/officeart/2005/8/layout/bProcess4"/>
    <dgm:cxn modelId="{8B23A56B-DC7A-DE48-A692-1ABFE70DD52E}" type="presParOf" srcId="{E09D4548-932B-DE49-A497-9E7D7AE9D70E}" destId="{0CCFF525-7CAB-6E4B-8328-2D3E093D1841}" srcOrd="1" destOrd="0" presId="urn:microsoft.com/office/officeart/2005/8/layout/bProcess4"/>
    <dgm:cxn modelId="{F2C66428-D820-C041-902E-A94177DB25FE}" type="presParOf" srcId="{51E8A00A-2F80-1F40-85D9-9BC35093FD8D}" destId="{749DD8D4-2574-6C48-8960-65D0819582EA}" srcOrd="3" destOrd="0" presId="urn:microsoft.com/office/officeart/2005/8/layout/bProcess4"/>
    <dgm:cxn modelId="{664D9BD8-4FFF-934F-BC85-2E83DD251E91}" type="presParOf" srcId="{51E8A00A-2F80-1F40-85D9-9BC35093FD8D}" destId="{C8BCA417-5719-CA43-9E65-6C8A01EF97CD}" srcOrd="4" destOrd="0" presId="urn:microsoft.com/office/officeart/2005/8/layout/bProcess4"/>
    <dgm:cxn modelId="{53D444E5-9245-EE40-A9C5-D5F1398C909F}" type="presParOf" srcId="{C8BCA417-5719-CA43-9E65-6C8A01EF97CD}" destId="{544CDC97-6E00-5E45-9D9C-CE8F4657B71B}" srcOrd="0" destOrd="0" presId="urn:microsoft.com/office/officeart/2005/8/layout/bProcess4"/>
    <dgm:cxn modelId="{6D9E0AD8-7A28-9749-AFD8-7323670DE898}" type="presParOf" srcId="{C8BCA417-5719-CA43-9E65-6C8A01EF97CD}" destId="{B16B5A2D-8E89-7C47-88F6-ECC50DF6A0CF}" srcOrd="1" destOrd="0" presId="urn:microsoft.com/office/officeart/2005/8/layout/bProcess4"/>
    <dgm:cxn modelId="{DB61B5AF-789C-3949-934E-8AADA63BA165}" type="presParOf" srcId="{51E8A00A-2F80-1F40-85D9-9BC35093FD8D}" destId="{E514DDD0-A007-8D49-836B-65544F182A86}" srcOrd="5" destOrd="0" presId="urn:microsoft.com/office/officeart/2005/8/layout/bProcess4"/>
    <dgm:cxn modelId="{DF5DBA85-6720-C943-BA7E-7F337CBBBBF7}" type="presParOf" srcId="{51E8A00A-2F80-1F40-85D9-9BC35093FD8D}" destId="{AD28F926-3EA2-3840-B3DE-BC22526C012D}" srcOrd="6" destOrd="0" presId="urn:microsoft.com/office/officeart/2005/8/layout/bProcess4"/>
    <dgm:cxn modelId="{73B0F853-94DC-E444-A6F9-90EB101ED2E0}" type="presParOf" srcId="{AD28F926-3EA2-3840-B3DE-BC22526C012D}" destId="{2340B103-5BDF-D148-B7EA-A2F4A00A371F}" srcOrd="0" destOrd="0" presId="urn:microsoft.com/office/officeart/2005/8/layout/bProcess4"/>
    <dgm:cxn modelId="{06C07964-716F-FC4E-8048-C573BDD1D9C3}" type="presParOf" srcId="{AD28F926-3EA2-3840-B3DE-BC22526C012D}" destId="{961512EC-9AE1-D64D-B594-8E91AFF65230}" srcOrd="1" destOrd="0" presId="urn:microsoft.com/office/officeart/2005/8/layout/bProcess4"/>
    <dgm:cxn modelId="{ADE4C2D3-CDE7-0149-89CE-5D96FE0BF657}" type="presParOf" srcId="{51E8A00A-2F80-1F40-85D9-9BC35093FD8D}" destId="{6AF15D78-12B0-9042-A056-A60B3D682BD7}" srcOrd="7" destOrd="0" presId="urn:microsoft.com/office/officeart/2005/8/layout/bProcess4"/>
    <dgm:cxn modelId="{32DD6F92-33FA-9640-B73C-CD9F4C48F9B6}" type="presParOf" srcId="{51E8A00A-2F80-1F40-85D9-9BC35093FD8D}" destId="{4693671B-F282-2944-B2E2-CB1FA8F74894}" srcOrd="8" destOrd="0" presId="urn:microsoft.com/office/officeart/2005/8/layout/bProcess4"/>
    <dgm:cxn modelId="{2FFF4155-E5DC-284B-A6D9-B8FA166AE697}" type="presParOf" srcId="{4693671B-F282-2944-B2E2-CB1FA8F74894}" destId="{7A77F4CE-7064-5148-95AE-E571DE811B37}" srcOrd="0" destOrd="0" presId="urn:microsoft.com/office/officeart/2005/8/layout/bProcess4"/>
    <dgm:cxn modelId="{7A5A786B-5BFB-BF46-AA0E-8606FF208A55}" type="presParOf" srcId="{4693671B-F282-2944-B2E2-CB1FA8F74894}" destId="{ED6B6AFB-BC5C-1E41-9C25-DBB752467673}" srcOrd="1" destOrd="0" presId="urn:microsoft.com/office/officeart/2005/8/layout/bProcess4"/>
    <dgm:cxn modelId="{89680202-3ECB-EE4D-8CC1-3AD22DDB3AB5}" type="presParOf" srcId="{51E8A00A-2F80-1F40-85D9-9BC35093FD8D}" destId="{A172E563-DAA1-C948-910F-E80265A362C0}" srcOrd="9" destOrd="0" presId="urn:microsoft.com/office/officeart/2005/8/layout/bProcess4"/>
    <dgm:cxn modelId="{05F0818B-387C-7440-8803-6F0B719430E7}" type="presParOf" srcId="{51E8A00A-2F80-1F40-85D9-9BC35093FD8D}" destId="{12061C66-11E6-0044-B133-9339239FD8A6}" srcOrd="10" destOrd="0" presId="urn:microsoft.com/office/officeart/2005/8/layout/bProcess4"/>
    <dgm:cxn modelId="{E218C029-2D07-AE48-A1D0-F719D43A5827}" type="presParOf" srcId="{12061C66-11E6-0044-B133-9339239FD8A6}" destId="{CC96B370-411A-034C-8E01-D3FC3CD73B71}" srcOrd="0" destOrd="0" presId="urn:microsoft.com/office/officeart/2005/8/layout/bProcess4"/>
    <dgm:cxn modelId="{1221760B-C75D-F846-B22F-2D5A05B97CE3}" type="presParOf" srcId="{12061C66-11E6-0044-B133-9339239FD8A6}" destId="{F1B7F60C-0A58-7A45-A677-D121313FF858}" srcOrd="1" destOrd="0" presId="urn:microsoft.com/office/officeart/2005/8/layout/bProcess4"/>
    <dgm:cxn modelId="{ADE1A663-B043-7A44-B110-BF93F0208FD9}" type="presParOf" srcId="{51E8A00A-2F80-1F40-85D9-9BC35093FD8D}" destId="{E8E321B3-6D5E-FC44-9A0D-9DDE12FE7E11}" srcOrd="11" destOrd="0" presId="urn:microsoft.com/office/officeart/2005/8/layout/bProcess4"/>
    <dgm:cxn modelId="{00C7BC73-A3A9-CD49-B59D-382E1A35669D}" type="presParOf" srcId="{51E8A00A-2F80-1F40-85D9-9BC35093FD8D}" destId="{7B967A70-7C2F-9744-975A-971503464386}" srcOrd="12" destOrd="0" presId="urn:microsoft.com/office/officeart/2005/8/layout/bProcess4"/>
    <dgm:cxn modelId="{8B1EAE68-18DB-6B47-BE48-779E7A52EF60}" type="presParOf" srcId="{7B967A70-7C2F-9744-975A-971503464386}" destId="{384E27A7-A78A-934B-B80E-3C8256447DA8}" srcOrd="0" destOrd="0" presId="urn:microsoft.com/office/officeart/2005/8/layout/bProcess4"/>
    <dgm:cxn modelId="{4A7623E7-DFAB-BF4C-B47C-F79F748B6E92}" type="presParOf" srcId="{7B967A70-7C2F-9744-975A-971503464386}" destId="{D55CD36E-206B-BC49-B8EA-7A335C559282}" srcOrd="1" destOrd="0" presId="urn:microsoft.com/office/officeart/2005/8/layout/bProcess4"/>
    <dgm:cxn modelId="{0912795A-4E2E-094D-81F3-C44EB62E4F64}" type="presParOf" srcId="{51E8A00A-2F80-1F40-85D9-9BC35093FD8D}" destId="{B5F6C93C-4F4E-A448-B31B-11A2F391C6E7}" srcOrd="13" destOrd="0" presId="urn:microsoft.com/office/officeart/2005/8/layout/bProcess4"/>
    <dgm:cxn modelId="{77C4D12F-41C9-8746-87BB-559A1617B267}" type="presParOf" srcId="{51E8A00A-2F80-1F40-85D9-9BC35093FD8D}" destId="{8321C6C0-4802-C548-885F-A9B83547E52E}" srcOrd="14" destOrd="0" presId="urn:microsoft.com/office/officeart/2005/8/layout/bProcess4"/>
    <dgm:cxn modelId="{A698E7D7-10A0-3A4B-BFFA-2D0438831DBA}" type="presParOf" srcId="{8321C6C0-4802-C548-885F-A9B83547E52E}" destId="{C6C076CD-E76F-0E40-AFC1-2B15604388B4}" srcOrd="0" destOrd="0" presId="urn:microsoft.com/office/officeart/2005/8/layout/bProcess4"/>
    <dgm:cxn modelId="{57D03580-306E-794E-B7CC-1B9399E283CB}" type="presParOf" srcId="{8321C6C0-4802-C548-885F-A9B83547E52E}" destId="{A89AAD94-452F-984A-929B-DD0A0D053AB7}" srcOrd="1" destOrd="0" presId="urn:microsoft.com/office/officeart/2005/8/layout/bProcess4"/>
    <dgm:cxn modelId="{62198851-7C2A-B34C-9334-3C8533E727EE}" type="presParOf" srcId="{51E8A00A-2F80-1F40-85D9-9BC35093FD8D}" destId="{9385D3B7-717F-1448-A57B-F6F7DF09C2C2}" srcOrd="15" destOrd="0" presId="urn:microsoft.com/office/officeart/2005/8/layout/bProcess4"/>
    <dgm:cxn modelId="{7B28A7A7-2E08-DD44-8E36-27DAE3A57DB3}" type="presParOf" srcId="{51E8A00A-2F80-1F40-85D9-9BC35093FD8D}" destId="{D062E5C0-38DB-DF4C-9550-2DBD3C453859}" srcOrd="16" destOrd="0" presId="urn:microsoft.com/office/officeart/2005/8/layout/bProcess4"/>
    <dgm:cxn modelId="{F723B79E-8ECC-1C4C-A2DF-E7677E50C416}" type="presParOf" srcId="{D062E5C0-38DB-DF4C-9550-2DBD3C453859}" destId="{8AD7545E-DFDC-DD40-AB4B-A67922C8F4EC}" srcOrd="0" destOrd="0" presId="urn:microsoft.com/office/officeart/2005/8/layout/bProcess4"/>
    <dgm:cxn modelId="{DCB25BEE-349B-B94D-823F-FDFE7020FEAD}" type="presParOf" srcId="{D062E5C0-38DB-DF4C-9550-2DBD3C453859}" destId="{72C4AC47-C8D7-C049-BE1C-B7D328FDB6B3}"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616690-9215-43F8-B218-1CA3BA5B4B0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066AD2E-2245-4F1F-B7E3-EDB9D71F9214}">
      <dgm:prSet/>
      <dgm:spPr/>
      <dgm:t>
        <a:bodyPr/>
        <a:lstStyle/>
        <a:p>
          <a:r>
            <a:rPr lang="en-US"/>
            <a:t>AI designers and developers are responsible for considering AI design, development, decision processes, and outcomes.</a:t>
          </a:r>
        </a:p>
      </dgm:t>
    </dgm:pt>
    <dgm:pt modelId="{1EE6125C-B572-430F-970B-15FDA363A4C0}" type="parTrans" cxnId="{3072E806-9904-46EF-89A5-93CC8419F9D1}">
      <dgm:prSet/>
      <dgm:spPr/>
      <dgm:t>
        <a:bodyPr/>
        <a:lstStyle/>
        <a:p>
          <a:endParaRPr lang="en-US"/>
        </a:p>
      </dgm:t>
    </dgm:pt>
    <dgm:pt modelId="{C7A79594-F86F-41ED-8F2E-3A4B58B2E88C}" type="sibTrans" cxnId="{3072E806-9904-46EF-89A5-93CC8419F9D1}">
      <dgm:prSet/>
      <dgm:spPr/>
      <dgm:t>
        <a:bodyPr/>
        <a:lstStyle/>
        <a:p>
          <a:endParaRPr lang="en-US"/>
        </a:p>
      </dgm:t>
    </dgm:pt>
    <dgm:pt modelId="{7733597A-DE5A-4496-B7D5-43FCC1DC1B11}">
      <dgm:prSet/>
      <dgm:spPr/>
      <dgm:t>
        <a:bodyPr/>
        <a:lstStyle/>
        <a:p>
          <a:r>
            <a:rPr lang="en-US"/>
            <a:t>Human judgment plays a role throughout a seemingly objective system of logical decisions. It is humans who write algorithms, who define success or failure, who make decisions about the uses of systems and who may be affected by a system’s outcomes.</a:t>
          </a:r>
        </a:p>
      </dgm:t>
    </dgm:pt>
    <dgm:pt modelId="{66AA6C36-3CC7-45EC-AD2E-AFE3CAC1A4B2}" type="parTrans" cxnId="{AA39BCA8-8A23-48FB-A01C-63AC44440B4F}">
      <dgm:prSet/>
      <dgm:spPr/>
      <dgm:t>
        <a:bodyPr/>
        <a:lstStyle/>
        <a:p>
          <a:endParaRPr lang="en-US"/>
        </a:p>
      </dgm:t>
    </dgm:pt>
    <dgm:pt modelId="{F9CEA373-55DF-489C-8DBA-C5A542EA76CD}" type="sibTrans" cxnId="{AA39BCA8-8A23-48FB-A01C-63AC44440B4F}">
      <dgm:prSet/>
      <dgm:spPr/>
      <dgm:t>
        <a:bodyPr/>
        <a:lstStyle/>
        <a:p>
          <a:endParaRPr lang="en-US"/>
        </a:p>
      </dgm:t>
    </dgm:pt>
    <dgm:pt modelId="{4FC9E70E-B477-4597-BB46-20F3F90A51A2}">
      <dgm:prSet/>
      <dgm:spPr/>
      <dgm:t>
        <a:bodyPr/>
        <a:lstStyle/>
        <a:p>
          <a:r>
            <a:rPr lang="en-US"/>
            <a:t>Every person involved in the creation of AI at any step is accountable for considering the system’s impact in the world, as are the companies invested in its development.</a:t>
          </a:r>
        </a:p>
      </dgm:t>
    </dgm:pt>
    <dgm:pt modelId="{B19EBA4C-53EA-4A72-ABFB-DD6C636A5CA5}" type="parTrans" cxnId="{EBE78121-5F82-4C31-8186-F9F2ACE04E9C}">
      <dgm:prSet/>
      <dgm:spPr/>
      <dgm:t>
        <a:bodyPr/>
        <a:lstStyle/>
        <a:p>
          <a:endParaRPr lang="en-US"/>
        </a:p>
      </dgm:t>
    </dgm:pt>
    <dgm:pt modelId="{56A244B4-D416-40E3-9578-61BB4C91AA6E}" type="sibTrans" cxnId="{EBE78121-5F82-4C31-8186-F9F2ACE04E9C}">
      <dgm:prSet/>
      <dgm:spPr/>
      <dgm:t>
        <a:bodyPr/>
        <a:lstStyle/>
        <a:p>
          <a:endParaRPr lang="en-US"/>
        </a:p>
      </dgm:t>
    </dgm:pt>
    <dgm:pt modelId="{6F0C0BAD-4435-483D-B5C7-C1A0D4621B7D}" type="pres">
      <dgm:prSet presAssocID="{D5616690-9215-43F8-B218-1CA3BA5B4B04}" presName="root" presStyleCnt="0">
        <dgm:presLayoutVars>
          <dgm:dir/>
          <dgm:resizeHandles val="exact"/>
        </dgm:presLayoutVars>
      </dgm:prSet>
      <dgm:spPr/>
    </dgm:pt>
    <dgm:pt modelId="{72344597-8B9C-4939-B6FE-9779C81D6526}" type="pres">
      <dgm:prSet presAssocID="{5066AD2E-2245-4F1F-B7E3-EDB9D71F9214}" presName="compNode" presStyleCnt="0"/>
      <dgm:spPr/>
    </dgm:pt>
    <dgm:pt modelId="{302750DA-92CC-489A-9D5D-5B7B0ABF1126}" type="pres">
      <dgm:prSet presAssocID="{5066AD2E-2245-4F1F-B7E3-EDB9D71F9214}" presName="bgRect" presStyleLbl="bgShp" presStyleIdx="0" presStyleCnt="3"/>
      <dgm:spPr/>
    </dgm:pt>
    <dgm:pt modelId="{84989141-5F65-489D-93E6-95C1E011994C}" type="pres">
      <dgm:prSet presAssocID="{5066AD2E-2245-4F1F-B7E3-EDB9D71F92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3BC5A1FF-9101-4223-A847-92F7DC5B1CB4}" type="pres">
      <dgm:prSet presAssocID="{5066AD2E-2245-4F1F-B7E3-EDB9D71F9214}" presName="spaceRect" presStyleCnt="0"/>
      <dgm:spPr/>
    </dgm:pt>
    <dgm:pt modelId="{70A80FF7-1E10-4513-9E79-2795ACE2078C}" type="pres">
      <dgm:prSet presAssocID="{5066AD2E-2245-4F1F-B7E3-EDB9D71F9214}" presName="parTx" presStyleLbl="revTx" presStyleIdx="0" presStyleCnt="3">
        <dgm:presLayoutVars>
          <dgm:chMax val="0"/>
          <dgm:chPref val="0"/>
        </dgm:presLayoutVars>
      </dgm:prSet>
      <dgm:spPr/>
    </dgm:pt>
    <dgm:pt modelId="{57C0C5BC-6093-4E88-98DE-157009B1C457}" type="pres">
      <dgm:prSet presAssocID="{C7A79594-F86F-41ED-8F2E-3A4B58B2E88C}" presName="sibTrans" presStyleCnt="0"/>
      <dgm:spPr/>
    </dgm:pt>
    <dgm:pt modelId="{54B33223-231D-422C-9D9C-2EB801E2A184}" type="pres">
      <dgm:prSet presAssocID="{7733597A-DE5A-4496-B7D5-43FCC1DC1B11}" presName="compNode" presStyleCnt="0"/>
      <dgm:spPr/>
    </dgm:pt>
    <dgm:pt modelId="{3368F38B-2BBA-46F2-81A8-7BDC5D1275FA}" type="pres">
      <dgm:prSet presAssocID="{7733597A-DE5A-4496-B7D5-43FCC1DC1B11}" presName="bgRect" presStyleLbl="bgShp" presStyleIdx="1" presStyleCnt="3"/>
      <dgm:spPr/>
    </dgm:pt>
    <dgm:pt modelId="{09D0E7E9-189E-435C-B7D0-DD1CB07AB5F3}" type="pres">
      <dgm:prSet presAssocID="{7733597A-DE5A-4496-B7D5-43FCC1DC1B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6659815-A7CC-4D08-91F2-F13717AA095C}" type="pres">
      <dgm:prSet presAssocID="{7733597A-DE5A-4496-B7D5-43FCC1DC1B11}" presName="spaceRect" presStyleCnt="0"/>
      <dgm:spPr/>
    </dgm:pt>
    <dgm:pt modelId="{950D3F70-DD3C-482E-B2D9-BB87F0BBECD2}" type="pres">
      <dgm:prSet presAssocID="{7733597A-DE5A-4496-B7D5-43FCC1DC1B11}" presName="parTx" presStyleLbl="revTx" presStyleIdx="1" presStyleCnt="3">
        <dgm:presLayoutVars>
          <dgm:chMax val="0"/>
          <dgm:chPref val="0"/>
        </dgm:presLayoutVars>
      </dgm:prSet>
      <dgm:spPr/>
    </dgm:pt>
    <dgm:pt modelId="{D48CC609-2B20-4D3D-BCEC-1265B1455EEA}" type="pres">
      <dgm:prSet presAssocID="{F9CEA373-55DF-489C-8DBA-C5A542EA76CD}" presName="sibTrans" presStyleCnt="0"/>
      <dgm:spPr/>
    </dgm:pt>
    <dgm:pt modelId="{C97FD743-490D-4938-8404-8143F632151D}" type="pres">
      <dgm:prSet presAssocID="{4FC9E70E-B477-4597-BB46-20F3F90A51A2}" presName="compNode" presStyleCnt="0"/>
      <dgm:spPr/>
    </dgm:pt>
    <dgm:pt modelId="{A25E8B9C-2358-4473-8C9E-9A6B352DFAD9}" type="pres">
      <dgm:prSet presAssocID="{4FC9E70E-B477-4597-BB46-20F3F90A51A2}" presName="bgRect" presStyleLbl="bgShp" presStyleIdx="2" presStyleCnt="3"/>
      <dgm:spPr/>
    </dgm:pt>
    <dgm:pt modelId="{F77EDAA4-25EC-44C9-9945-0DA6A2C5AB1E}" type="pres">
      <dgm:prSet presAssocID="{4FC9E70E-B477-4597-BB46-20F3F90A51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69DACE89-4D2C-4C73-8F52-0BCC6EAE7F69}" type="pres">
      <dgm:prSet presAssocID="{4FC9E70E-B477-4597-BB46-20F3F90A51A2}" presName="spaceRect" presStyleCnt="0"/>
      <dgm:spPr/>
    </dgm:pt>
    <dgm:pt modelId="{9C20F48E-442C-475E-A84F-491CB2D2D742}" type="pres">
      <dgm:prSet presAssocID="{4FC9E70E-B477-4597-BB46-20F3F90A51A2}" presName="parTx" presStyleLbl="revTx" presStyleIdx="2" presStyleCnt="3">
        <dgm:presLayoutVars>
          <dgm:chMax val="0"/>
          <dgm:chPref val="0"/>
        </dgm:presLayoutVars>
      </dgm:prSet>
      <dgm:spPr/>
    </dgm:pt>
  </dgm:ptLst>
  <dgm:cxnLst>
    <dgm:cxn modelId="{3072E806-9904-46EF-89A5-93CC8419F9D1}" srcId="{D5616690-9215-43F8-B218-1CA3BA5B4B04}" destId="{5066AD2E-2245-4F1F-B7E3-EDB9D71F9214}" srcOrd="0" destOrd="0" parTransId="{1EE6125C-B572-430F-970B-15FDA363A4C0}" sibTransId="{C7A79594-F86F-41ED-8F2E-3A4B58B2E88C}"/>
    <dgm:cxn modelId="{6A0DB01E-C2A1-45EB-97CB-0E0E8A7B33E7}" type="presOf" srcId="{D5616690-9215-43F8-B218-1CA3BA5B4B04}" destId="{6F0C0BAD-4435-483D-B5C7-C1A0D4621B7D}" srcOrd="0" destOrd="0" presId="urn:microsoft.com/office/officeart/2018/2/layout/IconVerticalSolidList"/>
    <dgm:cxn modelId="{EBE78121-5F82-4C31-8186-F9F2ACE04E9C}" srcId="{D5616690-9215-43F8-B218-1CA3BA5B4B04}" destId="{4FC9E70E-B477-4597-BB46-20F3F90A51A2}" srcOrd="2" destOrd="0" parTransId="{B19EBA4C-53EA-4A72-ABFB-DD6C636A5CA5}" sibTransId="{56A244B4-D416-40E3-9578-61BB4C91AA6E}"/>
    <dgm:cxn modelId="{FC73A574-3B67-47DF-9004-A7719F7E09DD}" type="presOf" srcId="{4FC9E70E-B477-4597-BB46-20F3F90A51A2}" destId="{9C20F48E-442C-475E-A84F-491CB2D2D742}" srcOrd="0" destOrd="0" presId="urn:microsoft.com/office/officeart/2018/2/layout/IconVerticalSolidList"/>
    <dgm:cxn modelId="{AA39BCA8-8A23-48FB-A01C-63AC44440B4F}" srcId="{D5616690-9215-43F8-B218-1CA3BA5B4B04}" destId="{7733597A-DE5A-4496-B7D5-43FCC1DC1B11}" srcOrd="1" destOrd="0" parTransId="{66AA6C36-3CC7-45EC-AD2E-AFE3CAC1A4B2}" sibTransId="{F9CEA373-55DF-489C-8DBA-C5A542EA76CD}"/>
    <dgm:cxn modelId="{FE623AAA-9607-48AA-B655-18FAFEC803D5}" type="presOf" srcId="{5066AD2E-2245-4F1F-B7E3-EDB9D71F9214}" destId="{70A80FF7-1E10-4513-9E79-2795ACE2078C}" srcOrd="0" destOrd="0" presId="urn:microsoft.com/office/officeart/2018/2/layout/IconVerticalSolidList"/>
    <dgm:cxn modelId="{C62D2ABA-2C3D-4913-9FFD-AAEC1B13A6AB}" type="presOf" srcId="{7733597A-DE5A-4496-B7D5-43FCC1DC1B11}" destId="{950D3F70-DD3C-482E-B2D9-BB87F0BBECD2}" srcOrd="0" destOrd="0" presId="urn:microsoft.com/office/officeart/2018/2/layout/IconVerticalSolidList"/>
    <dgm:cxn modelId="{68614783-2006-4137-B09B-490476FACBEE}" type="presParOf" srcId="{6F0C0BAD-4435-483D-B5C7-C1A0D4621B7D}" destId="{72344597-8B9C-4939-B6FE-9779C81D6526}" srcOrd="0" destOrd="0" presId="urn:microsoft.com/office/officeart/2018/2/layout/IconVerticalSolidList"/>
    <dgm:cxn modelId="{230DC91E-0748-4C3B-9AAA-93287766F3AF}" type="presParOf" srcId="{72344597-8B9C-4939-B6FE-9779C81D6526}" destId="{302750DA-92CC-489A-9D5D-5B7B0ABF1126}" srcOrd="0" destOrd="0" presId="urn:microsoft.com/office/officeart/2018/2/layout/IconVerticalSolidList"/>
    <dgm:cxn modelId="{AA33B88C-F9EA-43C0-84D5-7ECF8932A99A}" type="presParOf" srcId="{72344597-8B9C-4939-B6FE-9779C81D6526}" destId="{84989141-5F65-489D-93E6-95C1E011994C}" srcOrd="1" destOrd="0" presId="urn:microsoft.com/office/officeart/2018/2/layout/IconVerticalSolidList"/>
    <dgm:cxn modelId="{5BF0863B-1906-451B-83FA-28E30E29665F}" type="presParOf" srcId="{72344597-8B9C-4939-B6FE-9779C81D6526}" destId="{3BC5A1FF-9101-4223-A847-92F7DC5B1CB4}" srcOrd="2" destOrd="0" presId="urn:microsoft.com/office/officeart/2018/2/layout/IconVerticalSolidList"/>
    <dgm:cxn modelId="{D685F46F-39CD-45CC-8C27-18B0E927F480}" type="presParOf" srcId="{72344597-8B9C-4939-B6FE-9779C81D6526}" destId="{70A80FF7-1E10-4513-9E79-2795ACE2078C}" srcOrd="3" destOrd="0" presId="urn:microsoft.com/office/officeart/2018/2/layout/IconVerticalSolidList"/>
    <dgm:cxn modelId="{B78836C2-B6AE-4DC5-9409-5396E990B8E8}" type="presParOf" srcId="{6F0C0BAD-4435-483D-B5C7-C1A0D4621B7D}" destId="{57C0C5BC-6093-4E88-98DE-157009B1C457}" srcOrd="1" destOrd="0" presId="urn:microsoft.com/office/officeart/2018/2/layout/IconVerticalSolidList"/>
    <dgm:cxn modelId="{742082A1-4876-477B-B0E3-8EF1B86D5C19}" type="presParOf" srcId="{6F0C0BAD-4435-483D-B5C7-C1A0D4621B7D}" destId="{54B33223-231D-422C-9D9C-2EB801E2A184}" srcOrd="2" destOrd="0" presId="urn:microsoft.com/office/officeart/2018/2/layout/IconVerticalSolidList"/>
    <dgm:cxn modelId="{701467C2-CB34-4497-93BC-8CFECB242DF7}" type="presParOf" srcId="{54B33223-231D-422C-9D9C-2EB801E2A184}" destId="{3368F38B-2BBA-46F2-81A8-7BDC5D1275FA}" srcOrd="0" destOrd="0" presId="urn:microsoft.com/office/officeart/2018/2/layout/IconVerticalSolidList"/>
    <dgm:cxn modelId="{D2C51346-04AC-43AC-AD02-6F2F28FB54A6}" type="presParOf" srcId="{54B33223-231D-422C-9D9C-2EB801E2A184}" destId="{09D0E7E9-189E-435C-B7D0-DD1CB07AB5F3}" srcOrd="1" destOrd="0" presId="urn:microsoft.com/office/officeart/2018/2/layout/IconVerticalSolidList"/>
    <dgm:cxn modelId="{3106151B-82A3-48EE-852D-5711A2854C23}" type="presParOf" srcId="{54B33223-231D-422C-9D9C-2EB801E2A184}" destId="{B6659815-A7CC-4D08-91F2-F13717AA095C}" srcOrd="2" destOrd="0" presId="urn:microsoft.com/office/officeart/2018/2/layout/IconVerticalSolidList"/>
    <dgm:cxn modelId="{41523670-47B4-4672-810E-66298A8D00CB}" type="presParOf" srcId="{54B33223-231D-422C-9D9C-2EB801E2A184}" destId="{950D3F70-DD3C-482E-B2D9-BB87F0BBECD2}" srcOrd="3" destOrd="0" presId="urn:microsoft.com/office/officeart/2018/2/layout/IconVerticalSolidList"/>
    <dgm:cxn modelId="{495DECB1-40A2-4910-BA65-8846CE28C0C7}" type="presParOf" srcId="{6F0C0BAD-4435-483D-B5C7-C1A0D4621B7D}" destId="{D48CC609-2B20-4D3D-BCEC-1265B1455EEA}" srcOrd="3" destOrd="0" presId="urn:microsoft.com/office/officeart/2018/2/layout/IconVerticalSolidList"/>
    <dgm:cxn modelId="{99D4FB56-E1CC-4DE3-B99E-1AA91A1C0000}" type="presParOf" srcId="{6F0C0BAD-4435-483D-B5C7-C1A0D4621B7D}" destId="{C97FD743-490D-4938-8404-8143F632151D}" srcOrd="4" destOrd="0" presId="urn:microsoft.com/office/officeart/2018/2/layout/IconVerticalSolidList"/>
    <dgm:cxn modelId="{2C0E9714-677A-4E40-A67D-21E70820A865}" type="presParOf" srcId="{C97FD743-490D-4938-8404-8143F632151D}" destId="{A25E8B9C-2358-4473-8C9E-9A6B352DFAD9}" srcOrd="0" destOrd="0" presId="urn:microsoft.com/office/officeart/2018/2/layout/IconVerticalSolidList"/>
    <dgm:cxn modelId="{205B1D96-CEFE-432E-9A43-9BB844368DEE}" type="presParOf" srcId="{C97FD743-490D-4938-8404-8143F632151D}" destId="{F77EDAA4-25EC-44C9-9945-0DA6A2C5AB1E}" srcOrd="1" destOrd="0" presId="urn:microsoft.com/office/officeart/2018/2/layout/IconVerticalSolidList"/>
    <dgm:cxn modelId="{C4D52F47-A914-4299-BFF6-67132A89BFEC}" type="presParOf" srcId="{C97FD743-490D-4938-8404-8143F632151D}" destId="{69DACE89-4D2C-4C73-8F52-0BCC6EAE7F69}" srcOrd="2" destOrd="0" presId="urn:microsoft.com/office/officeart/2018/2/layout/IconVerticalSolidList"/>
    <dgm:cxn modelId="{8258ED15-45B4-419B-AF12-7424AEECEA83}" type="presParOf" srcId="{C97FD743-490D-4938-8404-8143F632151D}" destId="{9C20F48E-442C-475E-A84F-491CB2D2D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A58001-8D4C-47DE-9EB0-EF3BFC9CE7B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398D0-E931-4B5C-855B-F19FCB41C207}">
      <dgm:prSet/>
      <dgm:spPr/>
      <dgm:t>
        <a:bodyPr/>
        <a:lstStyle/>
        <a:p>
          <a:r>
            <a:rPr lang="en-US"/>
            <a:t>AI should be designed to align with the norms and values of your user group in mind.</a:t>
          </a:r>
        </a:p>
      </dgm:t>
    </dgm:pt>
    <dgm:pt modelId="{FA0481CD-5D54-4612-9094-FB11ECD00909}" type="parTrans" cxnId="{7C51CED4-A8C0-4468-AE58-E1B0252C7939}">
      <dgm:prSet/>
      <dgm:spPr/>
      <dgm:t>
        <a:bodyPr/>
        <a:lstStyle/>
        <a:p>
          <a:endParaRPr lang="en-US"/>
        </a:p>
      </dgm:t>
    </dgm:pt>
    <dgm:pt modelId="{1BBDF2C2-B1FF-4C1E-8F1D-EBB2B3F3123E}" type="sibTrans" cxnId="{7C51CED4-A8C0-4468-AE58-E1B0252C7939}">
      <dgm:prSet/>
      <dgm:spPr/>
      <dgm:t>
        <a:bodyPr/>
        <a:lstStyle/>
        <a:p>
          <a:endParaRPr lang="en-US"/>
        </a:p>
      </dgm:t>
    </dgm:pt>
    <dgm:pt modelId="{997B27C2-FE9A-4508-AC50-8174A59852F3}">
      <dgm:prSet/>
      <dgm:spPr/>
      <dgm:t>
        <a:bodyPr/>
        <a:lstStyle/>
        <a:p>
          <a:r>
            <a:rPr lang="en-US"/>
            <a:t>AI works alongside diverse, human interests. People make decisions based on any number of contextual factors, including their experiences, memories, upbringing, and cultural norms. </a:t>
          </a:r>
        </a:p>
      </dgm:t>
    </dgm:pt>
    <dgm:pt modelId="{E364E765-4905-445D-A9AB-093CE2E074C2}" type="parTrans" cxnId="{2539AA20-09A6-461B-8A8C-4807EB61B015}">
      <dgm:prSet/>
      <dgm:spPr/>
      <dgm:t>
        <a:bodyPr/>
        <a:lstStyle/>
        <a:p>
          <a:endParaRPr lang="en-US"/>
        </a:p>
      </dgm:t>
    </dgm:pt>
    <dgm:pt modelId="{A722962C-C89E-414B-8067-4D0F7474F1F5}" type="sibTrans" cxnId="{2539AA20-09A6-461B-8A8C-4807EB61B015}">
      <dgm:prSet/>
      <dgm:spPr/>
      <dgm:t>
        <a:bodyPr/>
        <a:lstStyle/>
        <a:p>
          <a:endParaRPr lang="en-US"/>
        </a:p>
      </dgm:t>
    </dgm:pt>
    <dgm:pt modelId="{B4F5F5EF-22CE-40DB-A801-F10DA4E5EF58}">
      <dgm:prSet/>
      <dgm:spPr/>
      <dgm:t>
        <a:bodyPr/>
        <a:lstStyle/>
        <a:p>
          <a:r>
            <a:rPr lang="en-US"/>
            <a:t>Today’s AI systems do not have these types of experiences to draw upon, so it is the job of designers and developers to collaborate with each other in order to ensure consideration of existing values. Care is required to ensure sensitivity to a wide range of cultural norms and values. </a:t>
          </a:r>
        </a:p>
      </dgm:t>
    </dgm:pt>
    <dgm:pt modelId="{88E296D9-8E4C-410F-AE38-0CED41AD8254}" type="parTrans" cxnId="{2B823A53-305B-4FC1-826A-09959C8B783B}">
      <dgm:prSet/>
      <dgm:spPr/>
      <dgm:t>
        <a:bodyPr/>
        <a:lstStyle/>
        <a:p>
          <a:endParaRPr lang="en-US"/>
        </a:p>
      </dgm:t>
    </dgm:pt>
    <dgm:pt modelId="{12D509F0-1342-43E8-9E2A-67E66EC8CD2D}" type="sibTrans" cxnId="{2B823A53-305B-4FC1-826A-09959C8B783B}">
      <dgm:prSet/>
      <dgm:spPr/>
      <dgm:t>
        <a:bodyPr/>
        <a:lstStyle/>
        <a:p>
          <a:endParaRPr lang="en-US"/>
        </a:p>
      </dgm:t>
    </dgm:pt>
    <dgm:pt modelId="{CE23C883-827E-46D4-9EC7-34C28FD1C2CF}" type="pres">
      <dgm:prSet presAssocID="{86A58001-8D4C-47DE-9EB0-EF3BFC9CE7BD}" presName="root" presStyleCnt="0">
        <dgm:presLayoutVars>
          <dgm:dir/>
          <dgm:resizeHandles val="exact"/>
        </dgm:presLayoutVars>
      </dgm:prSet>
      <dgm:spPr/>
    </dgm:pt>
    <dgm:pt modelId="{A9052E96-4219-461A-A1A6-8F19554AA20F}" type="pres">
      <dgm:prSet presAssocID="{EB6398D0-E931-4B5C-855B-F19FCB41C207}" presName="compNode" presStyleCnt="0"/>
      <dgm:spPr/>
    </dgm:pt>
    <dgm:pt modelId="{AECD2022-2E47-4CB4-9490-E18BED40FA52}" type="pres">
      <dgm:prSet presAssocID="{EB6398D0-E931-4B5C-855B-F19FCB41C207}" presName="bgRect" presStyleLbl="bgShp" presStyleIdx="0" presStyleCnt="3"/>
      <dgm:spPr/>
    </dgm:pt>
    <dgm:pt modelId="{98373DDE-B419-4584-9AE8-56E659F9E4D1}" type="pres">
      <dgm:prSet presAssocID="{EB6398D0-E931-4B5C-855B-F19FCB41C2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604978C9-E66D-4944-8D90-CD672FEFE4E2}" type="pres">
      <dgm:prSet presAssocID="{EB6398D0-E931-4B5C-855B-F19FCB41C207}" presName="spaceRect" presStyleCnt="0"/>
      <dgm:spPr/>
    </dgm:pt>
    <dgm:pt modelId="{BE24799E-3D72-4945-8885-B681FD3FD86C}" type="pres">
      <dgm:prSet presAssocID="{EB6398D0-E931-4B5C-855B-F19FCB41C207}" presName="parTx" presStyleLbl="revTx" presStyleIdx="0" presStyleCnt="3">
        <dgm:presLayoutVars>
          <dgm:chMax val="0"/>
          <dgm:chPref val="0"/>
        </dgm:presLayoutVars>
      </dgm:prSet>
      <dgm:spPr/>
    </dgm:pt>
    <dgm:pt modelId="{74252DA9-0845-4A81-AF09-58C31B8637D0}" type="pres">
      <dgm:prSet presAssocID="{1BBDF2C2-B1FF-4C1E-8F1D-EBB2B3F3123E}" presName="sibTrans" presStyleCnt="0"/>
      <dgm:spPr/>
    </dgm:pt>
    <dgm:pt modelId="{84774578-059A-4C00-ADD3-F479E85A91B4}" type="pres">
      <dgm:prSet presAssocID="{997B27C2-FE9A-4508-AC50-8174A59852F3}" presName="compNode" presStyleCnt="0"/>
      <dgm:spPr/>
    </dgm:pt>
    <dgm:pt modelId="{CF462B93-13A6-4F95-8BDB-A48A0131D7B7}" type="pres">
      <dgm:prSet presAssocID="{997B27C2-FE9A-4508-AC50-8174A59852F3}" presName="bgRect" presStyleLbl="bgShp" presStyleIdx="1" presStyleCnt="3"/>
      <dgm:spPr/>
    </dgm:pt>
    <dgm:pt modelId="{CEB94504-6E01-4328-8AF3-CD6199AB582C}" type="pres">
      <dgm:prSet presAssocID="{997B27C2-FE9A-4508-AC50-8174A59852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Brainstorm"/>
        </a:ext>
      </dgm:extLst>
    </dgm:pt>
    <dgm:pt modelId="{7A9E5C2D-D012-407B-B42F-571ADF3F600A}" type="pres">
      <dgm:prSet presAssocID="{997B27C2-FE9A-4508-AC50-8174A59852F3}" presName="spaceRect" presStyleCnt="0"/>
      <dgm:spPr/>
    </dgm:pt>
    <dgm:pt modelId="{49193FF6-25C1-45AB-B335-CF6D43146BD8}" type="pres">
      <dgm:prSet presAssocID="{997B27C2-FE9A-4508-AC50-8174A59852F3}" presName="parTx" presStyleLbl="revTx" presStyleIdx="1" presStyleCnt="3">
        <dgm:presLayoutVars>
          <dgm:chMax val="0"/>
          <dgm:chPref val="0"/>
        </dgm:presLayoutVars>
      </dgm:prSet>
      <dgm:spPr/>
    </dgm:pt>
    <dgm:pt modelId="{E6A18902-6924-4E36-995A-8AA6D0EB828A}" type="pres">
      <dgm:prSet presAssocID="{A722962C-C89E-414B-8067-4D0F7474F1F5}" presName="sibTrans" presStyleCnt="0"/>
      <dgm:spPr/>
    </dgm:pt>
    <dgm:pt modelId="{105D4B50-DE37-4078-8474-2DD1D84F5698}" type="pres">
      <dgm:prSet presAssocID="{B4F5F5EF-22CE-40DB-A801-F10DA4E5EF58}" presName="compNode" presStyleCnt="0"/>
      <dgm:spPr/>
    </dgm:pt>
    <dgm:pt modelId="{A04C9D03-0182-4600-A82E-FFB02EF4279C}" type="pres">
      <dgm:prSet presAssocID="{B4F5F5EF-22CE-40DB-A801-F10DA4E5EF58}" presName="bgRect" presStyleLbl="bgShp" presStyleIdx="2" presStyleCnt="3"/>
      <dgm:spPr/>
    </dgm:pt>
    <dgm:pt modelId="{7D902768-3B5F-456F-B78A-1B5E7F97AAAA}" type="pres">
      <dgm:prSet presAssocID="{B4F5F5EF-22CE-40DB-A801-F10DA4E5EF5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E98FABFF-568C-4103-8BCF-1B2E25E5E1D0}" type="pres">
      <dgm:prSet presAssocID="{B4F5F5EF-22CE-40DB-A801-F10DA4E5EF58}" presName="spaceRect" presStyleCnt="0"/>
      <dgm:spPr/>
    </dgm:pt>
    <dgm:pt modelId="{2B017729-7B9E-4B97-AAC9-859DB21C0D1B}" type="pres">
      <dgm:prSet presAssocID="{B4F5F5EF-22CE-40DB-A801-F10DA4E5EF58}" presName="parTx" presStyleLbl="revTx" presStyleIdx="2" presStyleCnt="3">
        <dgm:presLayoutVars>
          <dgm:chMax val="0"/>
          <dgm:chPref val="0"/>
        </dgm:presLayoutVars>
      </dgm:prSet>
      <dgm:spPr/>
    </dgm:pt>
  </dgm:ptLst>
  <dgm:cxnLst>
    <dgm:cxn modelId="{2539AA20-09A6-461B-8A8C-4807EB61B015}" srcId="{86A58001-8D4C-47DE-9EB0-EF3BFC9CE7BD}" destId="{997B27C2-FE9A-4508-AC50-8174A59852F3}" srcOrd="1" destOrd="0" parTransId="{E364E765-4905-445D-A9AB-093CE2E074C2}" sibTransId="{A722962C-C89E-414B-8067-4D0F7474F1F5}"/>
    <dgm:cxn modelId="{2B823A53-305B-4FC1-826A-09959C8B783B}" srcId="{86A58001-8D4C-47DE-9EB0-EF3BFC9CE7BD}" destId="{B4F5F5EF-22CE-40DB-A801-F10DA4E5EF58}" srcOrd="2" destOrd="0" parTransId="{88E296D9-8E4C-410F-AE38-0CED41AD8254}" sibTransId="{12D509F0-1342-43E8-9E2A-67E66EC8CD2D}"/>
    <dgm:cxn modelId="{BC9B8871-3B54-4B7A-8111-1EF112B836CE}" type="presOf" srcId="{997B27C2-FE9A-4508-AC50-8174A59852F3}" destId="{49193FF6-25C1-45AB-B335-CF6D43146BD8}" srcOrd="0" destOrd="0" presId="urn:microsoft.com/office/officeart/2018/2/layout/IconVerticalSolidList"/>
    <dgm:cxn modelId="{34FEFF91-8012-4390-B173-72C5B4A47015}" type="presOf" srcId="{B4F5F5EF-22CE-40DB-A801-F10DA4E5EF58}" destId="{2B017729-7B9E-4B97-AAC9-859DB21C0D1B}" srcOrd="0" destOrd="0" presId="urn:microsoft.com/office/officeart/2018/2/layout/IconVerticalSolidList"/>
    <dgm:cxn modelId="{0B7A329D-8B81-448D-B767-3432368902B6}" type="presOf" srcId="{EB6398D0-E931-4B5C-855B-F19FCB41C207}" destId="{BE24799E-3D72-4945-8885-B681FD3FD86C}" srcOrd="0" destOrd="0" presId="urn:microsoft.com/office/officeart/2018/2/layout/IconVerticalSolidList"/>
    <dgm:cxn modelId="{7C51CED4-A8C0-4468-AE58-E1B0252C7939}" srcId="{86A58001-8D4C-47DE-9EB0-EF3BFC9CE7BD}" destId="{EB6398D0-E931-4B5C-855B-F19FCB41C207}" srcOrd="0" destOrd="0" parTransId="{FA0481CD-5D54-4612-9094-FB11ECD00909}" sibTransId="{1BBDF2C2-B1FF-4C1E-8F1D-EBB2B3F3123E}"/>
    <dgm:cxn modelId="{2BDAD8D7-3C25-4068-95CB-A012FF1EF1DF}" type="presOf" srcId="{86A58001-8D4C-47DE-9EB0-EF3BFC9CE7BD}" destId="{CE23C883-827E-46D4-9EC7-34C28FD1C2CF}" srcOrd="0" destOrd="0" presId="urn:microsoft.com/office/officeart/2018/2/layout/IconVerticalSolidList"/>
    <dgm:cxn modelId="{AA0EC8E3-F5A7-424B-94B5-C9DC528C8AE2}" type="presParOf" srcId="{CE23C883-827E-46D4-9EC7-34C28FD1C2CF}" destId="{A9052E96-4219-461A-A1A6-8F19554AA20F}" srcOrd="0" destOrd="0" presId="urn:microsoft.com/office/officeart/2018/2/layout/IconVerticalSolidList"/>
    <dgm:cxn modelId="{179807AE-DED4-4F79-8F48-0B0AC3E4D539}" type="presParOf" srcId="{A9052E96-4219-461A-A1A6-8F19554AA20F}" destId="{AECD2022-2E47-4CB4-9490-E18BED40FA52}" srcOrd="0" destOrd="0" presId="urn:microsoft.com/office/officeart/2018/2/layout/IconVerticalSolidList"/>
    <dgm:cxn modelId="{64200337-F550-480C-AB66-6B7A6AF9C2C7}" type="presParOf" srcId="{A9052E96-4219-461A-A1A6-8F19554AA20F}" destId="{98373DDE-B419-4584-9AE8-56E659F9E4D1}" srcOrd="1" destOrd="0" presId="urn:microsoft.com/office/officeart/2018/2/layout/IconVerticalSolidList"/>
    <dgm:cxn modelId="{1A0F5B2C-20F9-4C50-BBB3-38A0ED1920D7}" type="presParOf" srcId="{A9052E96-4219-461A-A1A6-8F19554AA20F}" destId="{604978C9-E66D-4944-8D90-CD672FEFE4E2}" srcOrd="2" destOrd="0" presId="urn:microsoft.com/office/officeart/2018/2/layout/IconVerticalSolidList"/>
    <dgm:cxn modelId="{4F6B0568-690E-4FCC-8890-0B8ABA053B3F}" type="presParOf" srcId="{A9052E96-4219-461A-A1A6-8F19554AA20F}" destId="{BE24799E-3D72-4945-8885-B681FD3FD86C}" srcOrd="3" destOrd="0" presId="urn:microsoft.com/office/officeart/2018/2/layout/IconVerticalSolidList"/>
    <dgm:cxn modelId="{C1A95189-16D3-4499-AAD4-35368DD2FDAA}" type="presParOf" srcId="{CE23C883-827E-46D4-9EC7-34C28FD1C2CF}" destId="{74252DA9-0845-4A81-AF09-58C31B8637D0}" srcOrd="1" destOrd="0" presId="urn:microsoft.com/office/officeart/2018/2/layout/IconVerticalSolidList"/>
    <dgm:cxn modelId="{80D313A8-B731-424C-A233-FD8C0B2158D2}" type="presParOf" srcId="{CE23C883-827E-46D4-9EC7-34C28FD1C2CF}" destId="{84774578-059A-4C00-ADD3-F479E85A91B4}" srcOrd="2" destOrd="0" presId="urn:microsoft.com/office/officeart/2018/2/layout/IconVerticalSolidList"/>
    <dgm:cxn modelId="{9506FE84-9364-4C6F-941B-263758C0FFA8}" type="presParOf" srcId="{84774578-059A-4C00-ADD3-F479E85A91B4}" destId="{CF462B93-13A6-4F95-8BDB-A48A0131D7B7}" srcOrd="0" destOrd="0" presId="urn:microsoft.com/office/officeart/2018/2/layout/IconVerticalSolidList"/>
    <dgm:cxn modelId="{A309974C-F75E-4C72-9F6C-997493BEB287}" type="presParOf" srcId="{84774578-059A-4C00-ADD3-F479E85A91B4}" destId="{CEB94504-6E01-4328-8AF3-CD6199AB582C}" srcOrd="1" destOrd="0" presId="urn:microsoft.com/office/officeart/2018/2/layout/IconVerticalSolidList"/>
    <dgm:cxn modelId="{1E4A19F5-43BF-4B85-90FA-6527219BE878}" type="presParOf" srcId="{84774578-059A-4C00-ADD3-F479E85A91B4}" destId="{7A9E5C2D-D012-407B-B42F-571ADF3F600A}" srcOrd="2" destOrd="0" presId="urn:microsoft.com/office/officeart/2018/2/layout/IconVerticalSolidList"/>
    <dgm:cxn modelId="{0ECDAE93-418E-463C-860F-61609835B732}" type="presParOf" srcId="{84774578-059A-4C00-ADD3-F479E85A91B4}" destId="{49193FF6-25C1-45AB-B335-CF6D43146BD8}" srcOrd="3" destOrd="0" presId="urn:microsoft.com/office/officeart/2018/2/layout/IconVerticalSolidList"/>
    <dgm:cxn modelId="{66523913-51D4-4782-88E5-755D4C967240}" type="presParOf" srcId="{CE23C883-827E-46D4-9EC7-34C28FD1C2CF}" destId="{E6A18902-6924-4E36-995A-8AA6D0EB828A}" srcOrd="3" destOrd="0" presId="urn:microsoft.com/office/officeart/2018/2/layout/IconVerticalSolidList"/>
    <dgm:cxn modelId="{E9F2995F-FF29-43F6-900D-F67A56F3F703}" type="presParOf" srcId="{CE23C883-827E-46D4-9EC7-34C28FD1C2CF}" destId="{105D4B50-DE37-4078-8474-2DD1D84F5698}" srcOrd="4" destOrd="0" presId="urn:microsoft.com/office/officeart/2018/2/layout/IconVerticalSolidList"/>
    <dgm:cxn modelId="{62418675-7E77-45B2-8E4C-003EDB036080}" type="presParOf" srcId="{105D4B50-DE37-4078-8474-2DD1D84F5698}" destId="{A04C9D03-0182-4600-A82E-FFB02EF4279C}" srcOrd="0" destOrd="0" presId="urn:microsoft.com/office/officeart/2018/2/layout/IconVerticalSolidList"/>
    <dgm:cxn modelId="{22C49A24-BF23-42C0-AA99-E94B7B548412}" type="presParOf" srcId="{105D4B50-DE37-4078-8474-2DD1D84F5698}" destId="{7D902768-3B5F-456F-B78A-1B5E7F97AAAA}" srcOrd="1" destOrd="0" presId="urn:microsoft.com/office/officeart/2018/2/layout/IconVerticalSolidList"/>
    <dgm:cxn modelId="{EF196027-B620-4959-A79F-5A3D09D599ED}" type="presParOf" srcId="{105D4B50-DE37-4078-8474-2DD1D84F5698}" destId="{E98FABFF-568C-4103-8BCF-1B2E25E5E1D0}" srcOrd="2" destOrd="0" presId="urn:microsoft.com/office/officeart/2018/2/layout/IconVerticalSolidList"/>
    <dgm:cxn modelId="{41EB0B85-1ACC-4E6B-8F0A-F37B5E10CC83}" type="presParOf" srcId="{105D4B50-DE37-4078-8474-2DD1D84F5698}" destId="{2B017729-7B9E-4B97-AAC9-859DB21C0D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46E21-B3BC-4F83-86E0-CD369A7F3FD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51F0B9D-CF19-4C00-84C8-3C297AF10C7F}">
      <dgm:prSet/>
      <dgm:spPr/>
      <dgm:t>
        <a:bodyPr/>
        <a:lstStyle/>
        <a:p>
          <a:r>
            <a:rPr lang="en-US" b="0" i="0"/>
            <a:t>AI should be designed for humans to easily perceive, detect, and understand its decision process.</a:t>
          </a:r>
          <a:endParaRPr lang="en-US"/>
        </a:p>
      </dgm:t>
    </dgm:pt>
    <dgm:pt modelId="{0D64A10D-1B38-4D0D-AE06-97151A013CA5}" type="parTrans" cxnId="{3274ED2E-F510-433C-9B59-12DFA6F7E485}">
      <dgm:prSet/>
      <dgm:spPr/>
      <dgm:t>
        <a:bodyPr/>
        <a:lstStyle/>
        <a:p>
          <a:endParaRPr lang="en-US"/>
        </a:p>
      </dgm:t>
    </dgm:pt>
    <dgm:pt modelId="{903C0803-3CF9-422B-B3EE-DADDBAFB1678}" type="sibTrans" cxnId="{3274ED2E-F510-433C-9B59-12DFA6F7E485}">
      <dgm:prSet/>
      <dgm:spPr/>
      <dgm:t>
        <a:bodyPr/>
        <a:lstStyle/>
        <a:p>
          <a:endParaRPr lang="en-US"/>
        </a:p>
      </dgm:t>
    </dgm:pt>
    <dgm:pt modelId="{E7C912CA-0187-498A-A123-62D3B63BBD94}">
      <dgm:prSet/>
      <dgm:spPr/>
      <dgm:t>
        <a:bodyPr/>
        <a:lstStyle/>
        <a:p>
          <a:r>
            <a:rPr lang="en-US" b="0" i="0"/>
            <a:t>In general, we don’t blindly trust those who can’t explain their reasoning. The same goes for AI, perhaps even more so.</a:t>
          </a:r>
          <a:endParaRPr lang="en-US"/>
        </a:p>
      </dgm:t>
    </dgm:pt>
    <dgm:pt modelId="{209A3416-337B-4DB9-AF87-4D2AF6906F7A}" type="parTrans" cxnId="{CA133035-370D-4971-B5EA-6F4DA74EE518}">
      <dgm:prSet/>
      <dgm:spPr/>
      <dgm:t>
        <a:bodyPr/>
        <a:lstStyle/>
        <a:p>
          <a:endParaRPr lang="en-US"/>
        </a:p>
      </dgm:t>
    </dgm:pt>
    <dgm:pt modelId="{997E92ED-2E03-43C2-A6D2-30DB5AD230C5}" type="sibTrans" cxnId="{CA133035-370D-4971-B5EA-6F4DA74EE518}">
      <dgm:prSet/>
      <dgm:spPr/>
      <dgm:t>
        <a:bodyPr/>
        <a:lstStyle/>
        <a:p>
          <a:endParaRPr lang="en-US"/>
        </a:p>
      </dgm:t>
    </dgm:pt>
    <dgm:pt modelId="{E222EA9D-C537-473F-98F1-0BCF3DADA95E}">
      <dgm:prSet/>
      <dgm:spPr/>
      <dgm:t>
        <a:bodyPr/>
        <a:lstStyle/>
        <a:p>
          <a:r>
            <a:rPr lang="en-US" b="0" i="0"/>
            <a:t>Your users should always be aware that they are interacting with an AI. Good design does not sacrifice transparency in creating a seamless experience. Imperceptible AI is not ethical AI.</a:t>
          </a:r>
          <a:endParaRPr lang="en-US"/>
        </a:p>
      </dgm:t>
    </dgm:pt>
    <dgm:pt modelId="{F41C7028-FF6F-491E-97FB-8A53794EA6E6}" type="parTrans" cxnId="{A1D9FC37-197D-4139-9292-FB070561FF8A}">
      <dgm:prSet/>
      <dgm:spPr/>
      <dgm:t>
        <a:bodyPr/>
        <a:lstStyle/>
        <a:p>
          <a:endParaRPr lang="en-US"/>
        </a:p>
      </dgm:t>
    </dgm:pt>
    <dgm:pt modelId="{33B6F0BB-169D-4EBB-867A-E89615D831C6}" type="sibTrans" cxnId="{A1D9FC37-197D-4139-9292-FB070561FF8A}">
      <dgm:prSet/>
      <dgm:spPr/>
      <dgm:t>
        <a:bodyPr/>
        <a:lstStyle/>
        <a:p>
          <a:endParaRPr lang="en-US"/>
        </a:p>
      </dgm:t>
    </dgm:pt>
    <dgm:pt modelId="{17656D37-2B96-4A63-9625-8ADFC239DE67}" type="pres">
      <dgm:prSet presAssocID="{19F46E21-B3BC-4F83-86E0-CD369A7F3FD3}" presName="root" presStyleCnt="0">
        <dgm:presLayoutVars>
          <dgm:dir/>
          <dgm:resizeHandles val="exact"/>
        </dgm:presLayoutVars>
      </dgm:prSet>
      <dgm:spPr/>
    </dgm:pt>
    <dgm:pt modelId="{D907B5C1-7D41-493A-B88D-542E15DA206A}" type="pres">
      <dgm:prSet presAssocID="{751F0B9D-CF19-4C00-84C8-3C297AF10C7F}" presName="compNode" presStyleCnt="0"/>
      <dgm:spPr/>
    </dgm:pt>
    <dgm:pt modelId="{A79BCFBF-BAE7-4925-8EE1-D313329697C3}" type="pres">
      <dgm:prSet presAssocID="{751F0B9D-CF19-4C00-84C8-3C297AF10C7F}" presName="bgRect" presStyleLbl="bgShp" presStyleIdx="0" presStyleCnt="3"/>
      <dgm:spPr/>
    </dgm:pt>
    <dgm:pt modelId="{3E0E7A3B-29EE-4C69-8ED5-DD9C73F0BF2E}" type="pres">
      <dgm:prSet presAssocID="{751F0B9D-CF19-4C00-84C8-3C297AF10C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7AE7F990-A64B-43AB-9666-58B7B5E87CEA}" type="pres">
      <dgm:prSet presAssocID="{751F0B9D-CF19-4C00-84C8-3C297AF10C7F}" presName="spaceRect" presStyleCnt="0"/>
      <dgm:spPr/>
    </dgm:pt>
    <dgm:pt modelId="{8654C757-FB24-45DC-9CD3-C5911DCAF7E9}" type="pres">
      <dgm:prSet presAssocID="{751F0B9D-CF19-4C00-84C8-3C297AF10C7F}" presName="parTx" presStyleLbl="revTx" presStyleIdx="0" presStyleCnt="3">
        <dgm:presLayoutVars>
          <dgm:chMax val="0"/>
          <dgm:chPref val="0"/>
        </dgm:presLayoutVars>
      </dgm:prSet>
      <dgm:spPr/>
    </dgm:pt>
    <dgm:pt modelId="{8967B9BA-3E27-4F69-AAE2-ED9105FEDCA4}" type="pres">
      <dgm:prSet presAssocID="{903C0803-3CF9-422B-B3EE-DADDBAFB1678}" presName="sibTrans" presStyleCnt="0"/>
      <dgm:spPr/>
    </dgm:pt>
    <dgm:pt modelId="{4116A743-0663-474D-AF96-D13F79E63046}" type="pres">
      <dgm:prSet presAssocID="{E7C912CA-0187-498A-A123-62D3B63BBD94}" presName="compNode" presStyleCnt="0"/>
      <dgm:spPr/>
    </dgm:pt>
    <dgm:pt modelId="{0EC33B2A-4A7E-4094-BF19-2596B18B8FE2}" type="pres">
      <dgm:prSet presAssocID="{E7C912CA-0187-498A-A123-62D3B63BBD94}" presName="bgRect" presStyleLbl="bgShp" presStyleIdx="1" presStyleCnt="3"/>
      <dgm:spPr/>
    </dgm:pt>
    <dgm:pt modelId="{284F767D-52AE-4273-8FD5-A600DB81B725}" type="pres">
      <dgm:prSet presAssocID="{E7C912CA-0187-498A-A123-62D3B63BBD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FDFF92B-8261-4B7D-A718-273449A7DF39}" type="pres">
      <dgm:prSet presAssocID="{E7C912CA-0187-498A-A123-62D3B63BBD94}" presName="spaceRect" presStyleCnt="0"/>
      <dgm:spPr/>
    </dgm:pt>
    <dgm:pt modelId="{AD30EB73-CDA8-44FA-B04E-10CE62880FB8}" type="pres">
      <dgm:prSet presAssocID="{E7C912CA-0187-498A-A123-62D3B63BBD94}" presName="parTx" presStyleLbl="revTx" presStyleIdx="1" presStyleCnt="3">
        <dgm:presLayoutVars>
          <dgm:chMax val="0"/>
          <dgm:chPref val="0"/>
        </dgm:presLayoutVars>
      </dgm:prSet>
      <dgm:spPr/>
    </dgm:pt>
    <dgm:pt modelId="{AD6E59DF-B29E-4662-AB32-A2A32FBFD10D}" type="pres">
      <dgm:prSet presAssocID="{997E92ED-2E03-43C2-A6D2-30DB5AD230C5}" presName="sibTrans" presStyleCnt="0"/>
      <dgm:spPr/>
    </dgm:pt>
    <dgm:pt modelId="{A2485FBC-D2E7-437A-85DB-BBAEBEF474FE}" type="pres">
      <dgm:prSet presAssocID="{E222EA9D-C537-473F-98F1-0BCF3DADA95E}" presName="compNode" presStyleCnt="0"/>
      <dgm:spPr/>
    </dgm:pt>
    <dgm:pt modelId="{2EACAE02-25F6-4BA1-901A-4023DF10799E}" type="pres">
      <dgm:prSet presAssocID="{E222EA9D-C537-473F-98F1-0BCF3DADA95E}" presName="bgRect" presStyleLbl="bgShp" presStyleIdx="2" presStyleCnt="3"/>
      <dgm:spPr/>
    </dgm:pt>
    <dgm:pt modelId="{D00DBE2E-FF9E-4AE4-9A3E-CD3DF46AA207}" type="pres">
      <dgm:prSet presAssocID="{E222EA9D-C537-473F-98F1-0BCF3DADA9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085EA45-4DDE-40D2-A00C-9C0137A7AB5C}" type="pres">
      <dgm:prSet presAssocID="{E222EA9D-C537-473F-98F1-0BCF3DADA95E}" presName="spaceRect" presStyleCnt="0"/>
      <dgm:spPr/>
    </dgm:pt>
    <dgm:pt modelId="{C9A9B489-8343-404E-A4C0-AB48183BF6A7}" type="pres">
      <dgm:prSet presAssocID="{E222EA9D-C537-473F-98F1-0BCF3DADA95E}" presName="parTx" presStyleLbl="revTx" presStyleIdx="2" presStyleCnt="3">
        <dgm:presLayoutVars>
          <dgm:chMax val="0"/>
          <dgm:chPref val="0"/>
        </dgm:presLayoutVars>
      </dgm:prSet>
      <dgm:spPr/>
    </dgm:pt>
  </dgm:ptLst>
  <dgm:cxnLst>
    <dgm:cxn modelId="{A9523C0F-7E97-4269-91A7-0E6D14E2F9B1}" type="presOf" srcId="{E222EA9D-C537-473F-98F1-0BCF3DADA95E}" destId="{C9A9B489-8343-404E-A4C0-AB48183BF6A7}" srcOrd="0" destOrd="0" presId="urn:microsoft.com/office/officeart/2018/2/layout/IconVerticalSolidList"/>
    <dgm:cxn modelId="{3274ED2E-F510-433C-9B59-12DFA6F7E485}" srcId="{19F46E21-B3BC-4F83-86E0-CD369A7F3FD3}" destId="{751F0B9D-CF19-4C00-84C8-3C297AF10C7F}" srcOrd="0" destOrd="0" parTransId="{0D64A10D-1B38-4D0D-AE06-97151A013CA5}" sibTransId="{903C0803-3CF9-422B-B3EE-DADDBAFB1678}"/>
    <dgm:cxn modelId="{CA133035-370D-4971-B5EA-6F4DA74EE518}" srcId="{19F46E21-B3BC-4F83-86E0-CD369A7F3FD3}" destId="{E7C912CA-0187-498A-A123-62D3B63BBD94}" srcOrd="1" destOrd="0" parTransId="{209A3416-337B-4DB9-AF87-4D2AF6906F7A}" sibTransId="{997E92ED-2E03-43C2-A6D2-30DB5AD230C5}"/>
    <dgm:cxn modelId="{A1D9FC37-197D-4139-9292-FB070561FF8A}" srcId="{19F46E21-B3BC-4F83-86E0-CD369A7F3FD3}" destId="{E222EA9D-C537-473F-98F1-0BCF3DADA95E}" srcOrd="2" destOrd="0" parTransId="{F41C7028-FF6F-491E-97FB-8A53794EA6E6}" sibTransId="{33B6F0BB-169D-4EBB-867A-E89615D831C6}"/>
    <dgm:cxn modelId="{3BDB238A-E568-413B-B996-50BE082FF595}" type="presOf" srcId="{19F46E21-B3BC-4F83-86E0-CD369A7F3FD3}" destId="{17656D37-2B96-4A63-9625-8ADFC239DE67}" srcOrd="0" destOrd="0" presId="urn:microsoft.com/office/officeart/2018/2/layout/IconVerticalSolidList"/>
    <dgm:cxn modelId="{285CF999-93CA-45D0-80FB-8FD8718FDF80}" type="presOf" srcId="{E7C912CA-0187-498A-A123-62D3B63BBD94}" destId="{AD30EB73-CDA8-44FA-B04E-10CE62880FB8}" srcOrd="0" destOrd="0" presId="urn:microsoft.com/office/officeart/2018/2/layout/IconVerticalSolidList"/>
    <dgm:cxn modelId="{F13494D7-71F7-4CB8-B2F7-E3E935CB59A6}" type="presOf" srcId="{751F0B9D-CF19-4C00-84C8-3C297AF10C7F}" destId="{8654C757-FB24-45DC-9CD3-C5911DCAF7E9}" srcOrd="0" destOrd="0" presId="urn:microsoft.com/office/officeart/2018/2/layout/IconVerticalSolidList"/>
    <dgm:cxn modelId="{224D031B-7590-4EB1-AF1B-FA85F31560E0}" type="presParOf" srcId="{17656D37-2B96-4A63-9625-8ADFC239DE67}" destId="{D907B5C1-7D41-493A-B88D-542E15DA206A}" srcOrd="0" destOrd="0" presId="urn:microsoft.com/office/officeart/2018/2/layout/IconVerticalSolidList"/>
    <dgm:cxn modelId="{4D50D041-276B-4B0F-8212-943A283B1AE8}" type="presParOf" srcId="{D907B5C1-7D41-493A-B88D-542E15DA206A}" destId="{A79BCFBF-BAE7-4925-8EE1-D313329697C3}" srcOrd="0" destOrd="0" presId="urn:microsoft.com/office/officeart/2018/2/layout/IconVerticalSolidList"/>
    <dgm:cxn modelId="{0D90289E-B728-4927-8B1B-B80CFF2E7FF0}" type="presParOf" srcId="{D907B5C1-7D41-493A-B88D-542E15DA206A}" destId="{3E0E7A3B-29EE-4C69-8ED5-DD9C73F0BF2E}" srcOrd="1" destOrd="0" presId="urn:microsoft.com/office/officeart/2018/2/layout/IconVerticalSolidList"/>
    <dgm:cxn modelId="{3BDBE2A4-6FFF-40B7-88AB-81FDD6FF9983}" type="presParOf" srcId="{D907B5C1-7D41-493A-B88D-542E15DA206A}" destId="{7AE7F990-A64B-43AB-9666-58B7B5E87CEA}" srcOrd="2" destOrd="0" presId="urn:microsoft.com/office/officeart/2018/2/layout/IconVerticalSolidList"/>
    <dgm:cxn modelId="{C6D9155C-784E-480D-9F64-A300D680A3E4}" type="presParOf" srcId="{D907B5C1-7D41-493A-B88D-542E15DA206A}" destId="{8654C757-FB24-45DC-9CD3-C5911DCAF7E9}" srcOrd="3" destOrd="0" presId="urn:microsoft.com/office/officeart/2018/2/layout/IconVerticalSolidList"/>
    <dgm:cxn modelId="{1BE5E3A5-6F24-4ACB-968B-2BA888D52BF6}" type="presParOf" srcId="{17656D37-2B96-4A63-9625-8ADFC239DE67}" destId="{8967B9BA-3E27-4F69-AAE2-ED9105FEDCA4}" srcOrd="1" destOrd="0" presId="urn:microsoft.com/office/officeart/2018/2/layout/IconVerticalSolidList"/>
    <dgm:cxn modelId="{2177EFC2-0B4F-401D-8E67-BFBE3FE8D882}" type="presParOf" srcId="{17656D37-2B96-4A63-9625-8ADFC239DE67}" destId="{4116A743-0663-474D-AF96-D13F79E63046}" srcOrd="2" destOrd="0" presId="urn:microsoft.com/office/officeart/2018/2/layout/IconVerticalSolidList"/>
    <dgm:cxn modelId="{B4A155F7-4EDB-44F5-96C2-3CE919552CA4}" type="presParOf" srcId="{4116A743-0663-474D-AF96-D13F79E63046}" destId="{0EC33B2A-4A7E-4094-BF19-2596B18B8FE2}" srcOrd="0" destOrd="0" presId="urn:microsoft.com/office/officeart/2018/2/layout/IconVerticalSolidList"/>
    <dgm:cxn modelId="{D23684D6-8D02-4CC0-AC20-B1F33CDD42E3}" type="presParOf" srcId="{4116A743-0663-474D-AF96-D13F79E63046}" destId="{284F767D-52AE-4273-8FD5-A600DB81B725}" srcOrd="1" destOrd="0" presId="urn:microsoft.com/office/officeart/2018/2/layout/IconVerticalSolidList"/>
    <dgm:cxn modelId="{670013EF-018E-4B76-B36A-83D9516F9DDB}" type="presParOf" srcId="{4116A743-0663-474D-AF96-D13F79E63046}" destId="{1FDFF92B-8261-4B7D-A718-273449A7DF39}" srcOrd="2" destOrd="0" presId="urn:microsoft.com/office/officeart/2018/2/layout/IconVerticalSolidList"/>
    <dgm:cxn modelId="{A935A803-8A12-488B-9CDA-34B01F9A6143}" type="presParOf" srcId="{4116A743-0663-474D-AF96-D13F79E63046}" destId="{AD30EB73-CDA8-44FA-B04E-10CE62880FB8}" srcOrd="3" destOrd="0" presId="urn:microsoft.com/office/officeart/2018/2/layout/IconVerticalSolidList"/>
    <dgm:cxn modelId="{64021E2D-8C58-4597-A089-D2C367A459F6}" type="presParOf" srcId="{17656D37-2B96-4A63-9625-8ADFC239DE67}" destId="{AD6E59DF-B29E-4662-AB32-A2A32FBFD10D}" srcOrd="3" destOrd="0" presId="urn:microsoft.com/office/officeart/2018/2/layout/IconVerticalSolidList"/>
    <dgm:cxn modelId="{CE1C16F1-FF35-4028-B447-064D91872D28}" type="presParOf" srcId="{17656D37-2B96-4A63-9625-8ADFC239DE67}" destId="{A2485FBC-D2E7-437A-85DB-BBAEBEF474FE}" srcOrd="4" destOrd="0" presId="urn:microsoft.com/office/officeart/2018/2/layout/IconVerticalSolidList"/>
    <dgm:cxn modelId="{0B59A709-87BB-494E-A230-620292F43F39}" type="presParOf" srcId="{A2485FBC-D2E7-437A-85DB-BBAEBEF474FE}" destId="{2EACAE02-25F6-4BA1-901A-4023DF10799E}" srcOrd="0" destOrd="0" presId="urn:microsoft.com/office/officeart/2018/2/layout/IconVerticalSolidList"/>
    <dgm:cxn modelId="{36DD0AC7-8DF2-4036-8077-99618A69E655}" type="presParOf" srcId="{A2485FBC-D2E7-437A-85DB-BBAEBEF474FE}" destId="{D00DBE2E-FF9E-4AE4-9A3E-CD3DF46AA207}" srcOrd="1" destOrd="0" presId="urn:microsoft.com/office/officeart/2018/2/layout/IconVerticalSolidList"/>
    <dgm:cxn modelId="{E3678029-522E-42B9-B312-95D9C6E3E4E6}" type="presParOf" srcId="{A2485FBC-D2E7-437A-85DB-BBAEBEF474FE}" destId="{8085EA45-4DDE-40D2-A00C-9C0137A7AB5C}" srcOrd="2" destOrd="0" presId="urn:microsoft.com/office/officeart/2018/2/layout/IconVerticalSolidList"/>
    <dgm:cxn modelId="{5605023A-F4F4-4435-B454-A58AB81AE35E}" type="presParOf" srcId="{A2485FBC-D2E7-437A-85DB-BBAEBEF474FE}" destId="{C9A9B489-8343-404E-A4C0-AB48183BF6A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7F7085-ADBA-458E-AB12-4A600DBE130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FB2038A-7766-4CFE-BB86-FD70D8D28E7A}">
      <dgm:prSet/>
      <dgm:spPr/>
      <dgm:t>
        <a:bodyPr/>
        <a:lstStyle/>
        <a:p>
          <a:r>
            <a:rPr lang="en-US" b="0" i="0"/>
            <a:t>AI must be designed to minimize bias and promote inclusive representation.</a:t>
          </a:r>
          <a:endParaRPr lang="en-US"/>
        </a:p>
      </dgm:t>
    </dgm:pt>
    <dgm:pt modelId="{FE28D2D7-5704-43E3-8FD5-96015FA18379}" type="parTrans" cxnId="{E9D04DF3-9E14-4934-AB78-CEB43EAFF288}">
      <dgm:prSet/>
      <dgm:spPr/>
      <dgm:t>
        <a:bodyPr/>
        <a:lstStyle/>
        <a:p>
          <a:endParaRPr lang="en-US"/>
        </a:p>
      </dgm:t>
    </dgm:pt>
    <dgm:pt modelId="{F0DF3252-9BF3-4CBC-A8FB-4C342246BE7E}" type="sibTrans" cxnId="{E9D04DF3-9E14-4934-AB78-CEB43EAFF288}">
      <dgm:prSet/>
      <dgm:spPr/>
      <dgm:t>
        <a:bodyPr/>
        <a:lstStyle/>
        <a:p>
          <a:endParaRPr lang="en-US"/>
        </a:p>
      </dgm:t>
    </dgm:pt>
    <dgm:pt modelId="{28BD940D-A6F8-4B8F-8D16-2BB3505784A8}">
      <dgm:prSet/>
      <dgm:spPr/>
      <dgm:t>
        <a:bodyPr/>
        <a:lstStyle/>
        <a:p>
          <a:r>
            <a:rPr lang="en-US" b="0" i="0"/>
            <a:t>AI provides deeper insight into our personal lives when interacting with our sensitive data. As humans are inherently vulnerable to biases, and are responsible for building AI, there are chances for human bias to be embedded in the systems we create. </a:t>
          </a:r>
          <a:endParaRPr lang="en-US"/>
        </a:p>
      </dgm:t>
    </dgm:pt>
    <dgm:pt modelId="{89335E40-7481-44ED-A379-191A96E589E1}" type="parTrans" cxnId="{6C3AEAC1-BC36-4B0B-812E-8C44A671925F}">
      <dgm:prSet/>
      <dgm:spPr/>
      <dgm:t>
        <a:bodyPr/>
        <a:lstStyle/>
        <a:p>
          <a:endParaRPr lang="en-US"/>
        </a:p>
      </dgm:t>
    </dgm:pt>
    <dgm:pt modelId="{E12AFF2D-C02A-4A45-9751-4583AA2DE67B}" type="sibTrans" cxnId="{6C3AEAC1-BC36-4B0B-812E-8C44A671925F}">
      <dgm:prSet/>
      <dgm:spPr/>
      <dgm:t>
        <a:bodyPr/>
        <a:lstStyle/>
        <a:p>
          <a:endParaRPr lang="en-US"/>
        </a:p>
      </dgm:t>
    </dgm:pt>
    <dgm:pt modelId="{D20ABF51-779F-439E-9761-F114FB2BF03D}">
      <dgm:prSet/>
      <dgm:spPr/>
      <dgm:t>
        <a:bodyPr/>
        <a:lstStyle/>
        <a:p>
          <a:r>
            <a:rPr lang="en-US" b="0" i="0"/>
            <a:t>It is the role of a responsible team to minimize algorithmic bias through ongoing research and data collection which is representative of a diverse population.</a:t>
          </a:r>
          <a:endParaRPr lang="en-US"/>
        </a:p>
      </dgm:t>
    </dgm:pt>
    <dgm:pt modelId="{C8613674-4A7E-43DF-8164-24E60A5D19C0}" type="parTrans" cxnId="{4181B69A-E6D6-4495-89CE-7B052D792B98}">
      <dgm:prSet/>
      <dgm:spPr/>
      <dgm:t>
        <a:bodyPr/>
        <a:lstStyle/>
        <a:p>
          <a:endParaRPr lang="en-US"/>
        </a:p>
      </dgm:t>
    </dgm:pt>
    <dgm:pt modelId="{CAAF876B-FA1C-4473-A556-61DE4F1CD400}" type="sibTrans" cxnId="{4181B69A-E6D6-4495-89CE-7B052D792B98}">
      <dgm:prSet/>
      <dgm:spPr/>
      <dgm:t>
        <a:bodyPr/>
        <a:lstStyle/>
        <a:p>
          <a:endParaRPr lang="en-US"/>
        </a:p>
      </dgm:t>
    </dgm:pt>
    <dgm:pt modelId="{13EE9BE3-5EE5-4675-BA92-CCBBEE6B3FD8}" type="pres">
      <dgm:prSet presAssocID="{627F7085-ADBA-458E-AB12-4A600DBE130B}" presName="root" presStyleCnt="0">
        <dgm:presLayoutVars>
          <dgm:dir/>
          <dgm:resizeHandles val="exact"/>
        </dgm:presLayoutVars>
      </dgm:prSet>
      <dgm:spPr/>
    </dgm:pt>
    <dgm:pt modelId="{7A69FA43-4A8E-4409-BC08-7C0F195E53F4}" type="pres">
      <dgm:prSet presAssocID="{CFB2038A-7766-4CFE-BB86-FD70D8D28E7A}" presName="compNode" presStyleCnt="0"/>
      <dgm:spPr/>
    </dgm:pt>
    <dgm:pt modelId="{58733615-188D-4CD0-91C6-1F8D52E95B23}" type="pres">
      <dgm:prSet presAssocID="{CFB2038A-7766-4CFE-BB86-FD70D8D28E7A}" presName="bgRect" presStyleLbl="bgShp" presStyleIdx="0" presStyleCnt="3"/>
      <dgm:spPr/>
    </dgm:pt>
    <dgm:pt modelId="{2A8F2443-7E00-4D9C-9978-4810D174A68D}" type="pres">
      <dgm:prSet presAssocID="{CFB2038A-7766-4CFE-BB86-FD70D8D28E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7186032C-CDA8-40B2-8201-FD21EBF4E34F}" type="pres">
      <dgm:prSet presAssocID="{CFB2038A-7766-4CFE-BB86-FD70D8D28E7A}" presName="spaceRect" presStyleCnt="0"/>
      <dgm:spPr/>
    </dgm:pt>
    <dgm:pt modelId="{D7794387-15B3-44BE-8529-8405F782E4B1}" type="pres">
      <dgm:prSet presAssocID="{CFB2038A-7766-4CFE-BB86-FD70D8D28E7A}" presName="parTx" presStyleLbl="revTx" presStyleIdx="0" presStyleCnt="3">
        <dgm:presLayoutVars>
          <dgm:chMax val="0"/>
          <dgm:chPref val="0"/>
        </dgm:presLayoutVars>
      </dgm:prSet>
      <dgm:spPr/>
    </dgm:pt>
    <dgm:pt modelId="{FDC9AB37-A086-4E97-B0A9-D4FEFB70067E}" type="pres">
      <dgm:prSet presAssocID="{F0DF3252-9BF3-4CBC-A8FB-4C342246BE7E}" presName="sibTrans" presStyleCnt="0"/>
      <dgm:spPr/>
    </dgm:pt>
    <dgm:pt modelId="{AE60CC99-3DD2-4CF4-98C6-20401E6E85D7}" type="pres">
      <dgm:prSet presAssocID="{28BD940D-A6F8-4B8F-8D16-2BB3505784A8}" presName="compNode" presStyleCnt="0"/>
      <dgm:spPr/>
    </dgm:pt>
    <dgm:pt modelId="{D8CED709-A65A-42F5-AA26-389EF47EFED0}" type="pres">
      <dgm:prSet presAssocID="{28BD940D-A6F8-4B8F-8D16-2BB3505784A8}" presName="bgRect" presStyleLbl="bgShp" presStyleIdx="1" presStyleCnt="3"/>
      <dgm:spPr/>
    </dgm:pt>
    <dgm:pt modelId="{B7CD62BF-64FF-4BDD-88A4-4840A487A376}" type="pres">
      <dgm:prSet presAssocID="{28BD940D-A6F8-4B8F-8D16-2BB3505784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9001A26-F6BB-4E86-B677-7A79EED7E53A}" type="pres">
      <dgm:prSet presAssocID="{28BD940D-A6F8-4B8F-8D16-2BB3505784A8}" presName="spaceRect" presStyleCnt="0"/>
      <dgm:spPr/>
    </dgm:pt>
    <dgm:pt modelId="{87B66A45-1F69-4628-9AC7-85A3F1068755}" type="pres">
      <dgm:prSet presAssocID="{28BD940D-A6F8-4B8F-8D16-2BB3505784A8}" presName="parTx" presStyleLbl="revTx" presStyleIdx="1" presStyleCnt="3">
        <dgm:presLayoutVars>
          <dgm:chMax val="0"/>
          <dgm:chPref val="0"/>
        </dgm:presLayoutVars>
      </dgm:prSet>
      <dgm:spPr/>
    </dgm:pt>
    <dgm:pt modelId="{7CB0BE5A-41C6-487C-AD86-E7A859056A74}" type="pres">
      <dgm:prSet presAssocID="{E12AFF2D-C02A-4A45-9751-4583AA2DE67B}" presName="sibTrans" presStyleCnt="0"/>
      <dgm:spPr/>
    </dgm:pt>
    <dgm:pt modelId="{756B642F-3CB6-4990-A594-DF09C8897636}" type="pres">
      <dgm:prSet presAssocID="{D20ABF51-779F-439E-9761-F114FB2BF03D}" presName="compNode" presStyleCnt="0"/>
      <dgm:spPr/>
    </dgm:pt>
    <dgm:pt modelId="{AC93EBF8-BC6A-4CDC-9A4D-35A559DCC7C8}" type="pres">
      <dgm:prSet presAssocID="{D20ABF51-779F-439E-9761-F114FB2BF03D}" presName="bgRect" presStyleLbl="bgShp" presStyleIdx="2" presStyleCnt="3"/>
      <dgm:spPr/>
    </dgm:pt>
    <dgm:pt modelId="{16CE6858-1969-4691-B830-AA4659B91A5D}" type="pres">
      <dgm:prSet presAssocID="{D20ABF51-779F-439E-9761-F114FB2BF0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96FD7CE0-8E55-4B4D-B809-CFE2FE33F4C3}" type="pres">
      <dgm:prSet presAssocID="{D20ABF51-779F-439E-9761-F114FB2BF03D}" presName="spaceRect" presStyleCnt="0"/>
      <dgm:spPr/>
    </dgm:pt>
    <dgm:pt modelId="{6A900652-6087-4A1C-AC20-B88129581B69}" type="pres">
      <dgm:prSet presAssocID="{D20ABF51-779F-439E-9761-F114FB2BF03D}" presName="parTx" presStyleLbl="revTx" presStyleIdx="2" presStyleCnt="3">
        <dgm:presLayoutVars>
          <dgm:chMax val="0"/>
          <dgm:chPref val="0"/>
        </dgm:presLayoutVars>
      </dgm:prSet>
      <dgm:spPr/>
    </dgm:pt>
  </dgm:ptLst>
  <dgm:cxnLst>
    <dgm:cxn modelId="{9883FE12-50D6-49FE-A2BA-AC40DD81BAAC}" type="presOf" srcId="{D20ABF51-779F-439E-9761-F114FB2BF03D}" destId="{6A900652-6087-4A1C-AC20-B88129581B69}" srcOrd="0" destOrd="0" presId="urn:microsoft.com/office/officeart/2018/2/layout/IconVerticalSolidList"/>
    <dgm:cxn modelId="{F2433927-B56E-4CBB-824C-7E9417F838E3}" type="presOf" srcId="{CFB2038A-7766-4CFE-BB86-FD70D8D28E7A}" destId="{D7794387-15B3-44BE-8529-8405F782E4B1}" srcOrd="0" destOrd="0" presId="urn:microsoft.com/office/officeart/2018/2/layout/IconVerticalSolidList"/>
    <dgm:cxn modelId="{56FE185F-A683-445D-84D9-97D74D4466FF}" type="presOf" srcId="{627F7085-ADBA-458E-AB12-4A600DBE130B}" destId="{13EE9BE3-5EE5-4675-BA92-CCBBEE6B3FD8}" srcOrd="0" destOrd="0" presId="urn:microsoft.com/office/officeart/2018/2/layout/IconVerticalSolidList"/>
    <dgm:cxn modelId="{FB47F586-775C-4EA1-97FB-8C3D89DE232B}" type="presOf" srcId="{28BD940D-A6F8-4B8F-8D16-2BB3505784A8}" destId="{87B66A45-1F69-4628-9AC7-85A3F1068755}" srcOrd="0" destOrd="0" presId="urn:microsoft.com/office/officeart/2018/2/layout/IconVerticalSolidList"/>
    <dgm:cxn modelId="{4181B69A-E6D6-4495-89CE-7B052D792B98}" srcId="{627F7085-ADBA-458E-AB12-4A600DBE130B}" destId="{D20ABF51-779F-439E-9761-F114FB2BF03D}" srcOrd="2" destOrd="0" parTransId="{C8613674-4A7E-43DF-8164-24E60A5D19C0}" sibTransId="{CAAF876B-FA1C-4473-A556-61DE4F1CD400}"/>
    <dgm:cxn modelId="{6C3AEAC1-BC36-4B0B-812E-8C44A671925F}" srcId="{627F7085-ADBA-458E-AB12-4A600DBE130B}" destId="{28BD940D-A6F8-4B8F-8D16-2BB3505784A8}" srcOrd="1" destOrd="0" parTransId="{89335E40-7481-44ED-A379-191A96E589E1}" sibTransId="{E12AFF2D-C02A-4A45-9751-4583AA2DE67B}"/>
    <dgm:cxn modelId="{E9D04DF3-9E14-4934-AB78-CEB43EAFF288}" srcId="{627F7085-ADBA-458E-AB12-4A600DBE130B}" destId="{CFB2038A-7766-4CFE-BB86-FD70D8D28E7A}" srcOrd="0" destOrd="0" parTransId="{FE28D2D7-5704-43E3-8FD5-96015FA18379}" sibTransId="{F0DF3252-9BF3-4CBC-A8FB-4C342246BE7E}"/>
    <dgm:cxn modelId="{263F2819-9B30-4B0B-83F2-7E92BC194E83}" type="presParOf" srcId="{13EE9BE3-5EE5-4675-BA92-CCBBEE6B3FD8}" destId="{7A69FA43-4A8E-4409-BC08-7C0F195E53F4}" srcOrd="0" destOrd="0" presId="urn:microsoft.com/office/officeart/2018/2/layout/IconVerticalSolidList"/>
    <dgm:cxn modelId="{E2C1C58C-446E-4F6E-8AD4-6B546939FB51}" type="presParOf" srcId="{7A69FA43-4A8E-4409-BC08-7C0F195E53F4}" destId="{58733615-188D-4CD0-91C6-1F8D52E95B23}" srcOrd="0" destOrd="0" presId="urn:microsoft.com/office/officeart/2018/2/layout/IconVerticalSolidList"/>
    <dgm:cxn modelId="{C849B36A-873C-4684-A5C5-B3C626DE5DF6}" type="presParOf" srcId="{7A69FA43-4A8E-4409-BC08-7C0F195E53F4}" destId="{2A8F2443-7E00-4D9C-9978-4810D174A68D}" srcOrd="1" destOrd="0" presId="urn:microsoft.com/office/officeart/2018/2/layout/IconVerticalSolidList"/>
    <dgm:cxn modelId="{A2C46F9F-EA9B-4DD0-A85F-401DC7DE8850}" type="presParOf" srcId="{7A69FA43-4A8E-4409-BC08-7C0F195E53F4}" destId="{7186032C-CDA8-40B2-8201-FD21EBF4E34F}" srcOrd="2" destOrd="0" presId="urn:microsoft.com/office/officeart/2018/2/layout/IconVerticalSolidList"/>
    <dgm:cxn modelId="{E6A3797C-8A45-456B-9353-AEFB86EF0216}" type="presParOf" srcId="{7A69FA43-4A8E-4409-BC08-7C0F195E53F4}" destId="{D7794387-15B3-44BE-8529-8405F782E4B1}" srcOrd="3" destOrd="0" presId="urn:microsoft.com/office/officeart/2018/2/layout/IconVerticalSolidList"/>
    <dgm:cxn modelId="{7BF3EC99-CB9F-45DC-9CB1-8FDB4FE48371}" type="presParOf" srcId="{13EE9BE3-5EE5-4675-BA92-CCBBEE6B3FD8}" destId="{FDC9AB37-A086-4E97-B0A9-D4FEFB70067E}" srcOrd="1" destOrd="0" presId="urn:microsoft.com/office/officeart/2018/2/layout/IconVerticalSolidList"/>
    <dgm:cxn modelId="{E52F6A29-C04B-425A-AA2C-F520C5BF0DBB}" type="presParOf" srcId="{13EE9BE3-5EE5-4675-BA92-CCBBEE6B3FD8}" destId="{AE60CC99-3DD2-4CF4-98C6-20401E6E85D7}" srcOrd="2" destOrd="0" presId="urn:microsoft.com/office/officeart/2018/2/layout/IconVerticalSolidList"/>
    <dgm:cxn modelId="{906979FB-1B50-4BE9-8A2A-84F54169D049}" type="presParOf" srcId="{AE60CC99-3DD2-4CF4-98C6-20401E6E85D7}" destId="{D8CED709-A65A-42F5-AA26-389EF47EFED0}" srcOrd="0" destOrd="0" presId="urn:microsoft.com/office/officeart/2018/2/layout/IconVerticalSolidList"/>
    <dgm:cxn modelId="{D974AB31-10B6-4D8C-8972-63D8E2A7317E}" type="presParOf" srcId="{AE60CC99-3DD2-4CF4-98C6-20401E6E85D7}" destId="{B7CD62BF-64FF-4BDD-88A4-4840A487A376}" srcOrd="1" destOrd="0" presId="urn:microsoft.com/office/officeart/2018/2/layout/IconVerticalSolidList"/>
    <dgm:cxn modelId="{736207FF-4757-4472-A945-F658B2350431}" type="presParOf" srcId="{AE60CC99-3DD2-4CF4-98C6-20401E6E85D7}" destId="{B9001A26-F6BB-4E86-B677-7A79EED7E53A}" srcOrd="2" destOrd="0" presId="urn:microsoft.com/office/officeart/2018/2/layout/IconVerticalSolidList"/>
    <dgm:cxn modelId="{79AC8C94-C915-4846-8E2E-F8D36DAA2E5B}" type="presParOf" srcId="{AE60CC99-3DD2-4CF4-98C6-20401E6E85D7}" destId="{87B66A45-1F69-4628-9AC7-85A3F1068755}" srcOrd="3" destOrd="0" presId="urn:microsoft.com/office/officeart/2018/2/layout/IconVerticalSolidList"/>
    <dgm:cxn modelId="{C00BA4E4-EE1F-4997-96FF-64A7330FB525}" type="presParOf" srcId="{13EE9BE3-5EE5-4675-BA92-CCBBEE6B3FD8}" destId="{7CB0BE5A-41C6-487C-AD86-E7A859056A74}" srcOrd="3" destOrd="0" presId="urn:microsoft.com/office/officeart/2018/2/layout/IconVerticalSolidList"/>
    <dgm:cxn modelId="{D5A124C6-136B-4CBB-8C58-DE6EC09256E9}" type="presParOf" srcId="{13EE9BE3-5EE5-4675-BA92-CCBBEE6B3FD8}" destId="{756B642F-3CB6-4990-A594-DF09C8897636}" srcOrd="4" destOrd="0" presId="urn:microsoft.com/office/officeart/2018/2/layout/IconVerticalSolidList"/>
    <dgm:cxn modelId="{E9C8472A-FA86-49DE-BDFE-D067CFD060D7}" type="presParOf" srcId="{756B642F-3CB6-4990-A594-DF09C8897636}" destId="{AC93EBF8-BC6A-4CDC-9A4D-35A559DCC7C8}" srcOrd="0" destOrd="0" presId="urn:microsoft.com/office/officeart/2018/2/layout/IconVerticalSolidList"/>
    <dgm:cxn modelId="{4BCAFD4D-25E0-4530-AD6C-B938345A7BD5}" type="presParOf" srcId="{756B642F-3CB6-4990-A594-DF09C8897636}" destId="{16CE6858-1969-4691-B830-AA4659B91A5D}" srcOrd="1" destOrd="0" presId="urn:microsoft.com/office/officeart/2018/2/layout/IconVerticalSolidList"/>
    <dgm:cxn modelId="{01C7CE10-BF53-4AC8-B467-1672A0D6E80A}" type="presParOf" srcId="{756B642F-3CB6-4990-A594-DF09C8897636}" destId="{96FD7CE0-8E55-4B4D-B809-CFE2FE33F4C3}" srcOrd="2" destOrd="0" presId="urn:microsoft.com/office/officeart/2018/2/layout/IconVerticalSolidList"/>
    <dgm:cxn modelId="{20303641-599D-4A05-BC64-905EE675623F}" type="presParOf" srcId="{756B642F-3CB6-4990-A594-DF09C8897636}" destId="{6A900652-6087-4A1C-AC20-B88129581B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5DC49-80D9-6246-8CDB-3562E0A7505C}">
      <dsp:nvSpPr>
        <dsp:cNvPr id="0" name=""/>
        <dsp:cNvSpPr/>
      </dsp:nvSpPr>
      <dsp:spPr>
        <a:xfrm rot="5400000">
          <a:off x="847256" y="919399"/>
          <a:ext cx="1437374" cy="17336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A71F9D-5BDA-5D4F-89B7-BFE087E9DD78}">
      <dsp:nvSpPr>
        <dsp:cNvPr id="0" name=""/>
        <dsp:cNvSpPr/>
      </dsp:nvSpPr>
      <dsp:spPr>
        <a:xfrm>
          <a:off x="1176990" y="705"/>
          <a:ext cx="1926330" cy="1155798"/>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Intent</a:t>
          </a:r>
          <a:r>
            <a:rPr lang="en-US" sz="1000" b="0" i="0" kern="1200"/>
            <a:t>: The goals, wants, needs, and values of users and businesses. Intent provides your solution’s purpose.</a:t>
          </a:r>
          <a:endParaRPr lang="en-US" sz="1000" kern="1200"/>
        </a:p>
      </dsp:txBody>
      <dsp:txXfrm>
        <a:off x="1210842" y="34557"/>
        <a:ext cx="1858626" cy="1088094"/>
      </dsp:txXfrm>
    </dsp:sp>
    <dsp:sp modelId="{749DD8D4-2574-6C48-8960-65D0819582EA}">
      <dsp:nvSpPr>
        <dsp:cNvPr id="0" name=""/>
        <dsp:cNvSpPr/>
      </dsp:nvSpPr>
      <dsp:spPr>
        <a:xfrm rot="5400000">
          <a:off x="847256" y="2364147"/>
          <a:ext cx="1437374" cy="173369"/>
        </a:xfrm>
        <a:prstGeom prst="rect">
          <a:avLst/>
        </a:prstGeom>
        <a:solidFill>
          <a:schemeClr val="accent2">
            <a:hueOff val="193545"/>
            <a:satOff val="-947"/>
            <a:lumOff val="53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CFF525-7CAB-6E4B-8328-2D3E093D1841}">
      <dsp:nvSpPr>
        <dsp:cNvPr id="0" name=""/>
        <dsp:cNvSpPr/>
      </dsp:nvSpPr>
      <dsp:spPr>
        <a:xfrm>
          <a:off x="1176990" y="1445453"/>
          <a:ext cx="1926330" cy="1155798"/>
        </a:xfrm>
        <a:prstGeom prst="roundRect">
          <a:avLst>
            <a:gd name="adj" fmla="val 10000"/>
          </a:avLst>
        </a:prstGeom>
        <a:solidFill>
          <a:schemeClr val="accent2">
            <a:hueOff val="169352"/>
            <a:satOff val="-829"/>
            <a:lumOff val="46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Data and policy</a:t>
          </a:r>
          <a:r>
            <a:rPr lang="en-US" sz="1000" b="0" i="0" kern="1200"/>
            <a:t>: All of the significant raw data a machine can collect from the user and the world and the policies that protect it.</a:t>
          </a:r>
          <a:endParaRPr lang="en-US" sz="1000" kern="1200"/>
        </a:p>
      </dsp:txBody>
      <dsp:txXfrm>
        <a:off x="1210842" y="1479305"/>
        <a:ext cx="1858626" cy="1088094"/>
      </dsp:txXfrm>
    </dsp:sp>
    <dsp:sp modelId="{E514DDD0-A007-8D49-836B-65544F182A86}">
      <dsp:nvSpPr>
        <dsp:cNvPr id="0" name=""/>
        <dsp:cNvSpPr/>
      </dsp:nvSpPr>
      <dsp:spPr>
        <a:xfrm>
          <a:off x="1569630" y="3086522"/>
          <a:ext cx="2554646" cy="173369"/>
        </a:xfrm>
        <a:prstGeom prst="rect">
          <a:avLst/>
        </a:prstGeom>
        <a:solidFill>
          <a:schemeClr val="accent2">
            <a:hueOff val="387090"/>
            <a:satOff val="-1895"/>
            <a:lumOff val="106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6B5A2D-8E89-7C47-88F6-ECC50DF6A0CF}">
      <dsp:nvSpPr>
        <dsp:cNvPr id="0" name=""/>
        <dsp:cNvSpPr/>
      </dsp:nvSpPr>
      <dsp:spPr>
        <a:xfrm>
          <a:off x="1176990" y="2890201"/>
          <a:ext cx="1926330" cy="1155798"/>
        </a:xfrm>
        <a:prstGeom prst="roundRect">
          <a:avLst>
            <a:gd name="adj" fmla="val 10000"/>
          </a:avLst>
        </a:prstGeom>
        <a:solidFill>
          <a:schemeClr val="accent2">
            <a:hueOff val="338703"/>
            <a:satOff val="-1658"/>
            <a:lumOff val="93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Understanding</a:t>
          </a:r>
          <a:r>
            <a:rPr lang="en-US" sz="1000" b="0" i="0" kern="1200"/>
            <a:t>: The process of putting incoming structured and unstructured data in context of your domain. Also known as machine learning.</a:t>
          </a:r>
          <a:endParaRPr lang="en-US" sz="1000" kern="1200"/>
        </a:p>
      </dsp:txBody>
      <dsp:txXfrm>
        <a:off x="1210842" y="2924053"/>
        <a:ext cx="1858626" cy="1088094"/>
      </dsp:txXfrm>
    </dsp:sp>
    <dsp:sp modelId="{6AF15D78-12B0-9042-A056-A60B3D682BD7}">
      <dsp:nvSpPr>
        <dsp:cNvPr id="0" name=""/>
        <dsp:cNvSpPr/>
      </dsp:nvSpPr>
      <dsp:spPr>
        <a:xfrm rot="16200000">
          <a:off x="3409276" y="2364147"/>
          <a:ext cx="1437374" cy="173369"/>
        </a:xfrm>
        <a:prstGeom prst="rect">
          <a:avLst/>
        </a:prstGeom>
        <a:solidFill>
          <a:schemeClr val="accent2">
            <a:hueOff val="580635"/>
            <a:satOff val="-2842"/>
            <a:lumOff val="15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1512EC-9AE1-D64D-B594-8E91AFF65230}">
      <dsp:nvSpPr>
        <dsp:cNvPr id="0" name=""/>
        <dsp:cNvSpPr/>
      </dsp:nvSpPr>
      <dsp:spPr>
        <a:xfrm>
          <a:off x="3739010" y="2890201"/>
          <a:ext cx="1926330" cy="1155798"/>
        </a:xfrm>
        <a:prstGeom prst="roundRect">
          <a:avLst>
            <a:gd name="adj" fmla="val 10000"/>
          </a:avLst>
        </a:prstGeom>
        <a:solidFill>
          <a:schemeClr val="accent2">
            <a:hueOff val="508055"/>
            <a:satOff val="-2487"/>
            <a:lumOff val="139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Reasoning</a:t>
          </a:r>
          <a:r>
            <a:rPr lang="en-US" sz="1000" b="0" i="0" kern="1200"/>
            <a:t>: The system’s application of logic to decide on the best course(s) of action.</a:t>
          </a:r>
          <a:endParaRPr lang="en-US" sz="1000" kern="1200"/>
        </a:p>
      </dsp:txBody>
      <dsp:txXfrm>
        <a:off x="3772862" y="2924053"/>
        <a:ext cx="1858626" cy="1088094"/>
      </dsp:txXfrm>
    </dsp:sp>
    <dsp:sp modelId="{A172E563-DAA1-C948-910F-E80265A362C0}">
      <dsp:nvSpPr>
        <dsp:cNvPr id="0" name=""/>
        <dsp:cNvSpPr/>
      </dsp:nvSpPr>
      <dsp:spPr>
        <a:xfrm rot="16200000">
          <a:off x="3409276" y="919399"/>
          <a:ext cx="1437374" cy="173369"/>
        </a:xfrm>
        <a:prstGeom prst="rect">
          <a:avLst/>
        </a:prstGeom>
        <a:solidFill>
          <a:schemeClr val="accent2">
            <a:hueOff val="774179"/>
            <a:satOff val="-3790"/>
            <a:lumOff val="21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6B6AFB-BC5C-1E41-9C25-DBB752467673}">
      <dsp:nvSpPr>
        <dsp:cNvPr id="0" name=""/>
        <dsp:cNvSpPr/>
      </dsp:nvSpPr>
      <dsp:spPr>
        <a:xfrm>
          <a:off x="3739010" y="1445453"/>
          <a:ext cx="1926330" cy="1155798"/>
        </a:xfrm>
        <a:prstGeom prst="roundRect">
          <a:avLst>
            <a:gd name="adj" fmla="val 10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Knowledge</a:t>
          </a:r>
          <a:r>
            <a:rPr lang="en-US" sz="1000" b="0" i="0" kern="1200"/>
            <a:t>: This is what the system knows. This is all past data, insights, and learned attributes measured up against the overall intent of the system.</a:t>
          </a:r>
          <a:endParaRPr lang="en-US" sz="1000" kern="1200"/>
        </a:p>
      </dsp:txBody>
      <dsp:txXfrm>
        <a:off x="3772862" y="1479305"/>
        <a:ext cx="1858626" cy="1088094"/>
      </dsp:txXfrm>
    </dsp:sp>
    <dsp:sp modelId="{E8E321B3-6D5E-FC44-9A0D-9DDE12FE7E11}">
      <dsp:nvSpPr>
        <dsp:cNvPr id="0" name=""/>
        <dsp:cNvSpPr/>
      </dsp:nvSpPr>
      <dsp:spPr>
        <a:xfrm>
          <a:off x="4131650" y="197025"/>
          <a:ext cx="2554646" cy="173369"/>
        </a:xfrm>
        <a:prstGeom prst="rect">
          <a:avLst/>
        </a:prstGeom>
        <a:solidFill>
          <a:schemeClr val="accent2">
            <a:hueOff val="967724"/>
            <a:satOff val="-4737"/>
            <a:lumOff val="26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B7F60C-0A58-7A45-A677-D121313FF858}">
      <dsp:nvSpPr>
        <dsp:cNvPr id="0" name=""/>
        <dsp:cNvSpPr/>
      </dsp:nvSpPr>
      <dsp:spPr>
        <a:xfrm>
          <a:off x="3739010" y="705"/>
          <a:ext cx="1926330" cy="1155798"/>
        </a:xfrm>
        <a:prstGeom prst="roundRect">
          <a:avLst>
            <a:gd name="adj" fmla="val 10000"/>
          </a:avLst>
        </a:prstGeom>
        <a:solidFill>
          <a:schemeClr val="accent2">
            <a:hueOff val="846759"/>
            <a:satOff val="-4145"/>
            <a:lumOff val="232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Expression</a:t>
          </a:r>
          <a:r>
            <a:rPr lang="en-US" sz="1000" b="0" i="0" kern="1200"/>
            <a:t>: How the system delivers its response based on the content of the message and its understanding of the user.</a:t>
          </a:r>
          <a:endParaRPr lang="en-US" sz="1000" kern="1200"/>
        </a:p>
      </dsp:txBody>
      <dsp:txXfrm>
        <a:off x="3772862" y="34557"/>
        <a:ext cx="1858626" cy="1088094"/>
      </dsp:txXfrm>
    </dsp:sp>
    <dsp:sp modelId="{B5F6C93C-4F4E-A448-B31B-11A2F391C6E7}">
      <dsp:nvSpPr>
        <dsp:cNvPr id="0" name=""/>
        <dsp:cNvSpPr/>
      </dsp:nvSpPr>
      <dsp:spPr>
        <a:xfrm rot="5400000">
          <a:off x="5971296" y="919399"/>
          <a:ext cx="1437374" cy="173369"/>
        </a:xfrm>
        <a:prstGeom prst="rect">
          <a:avLst/>
        </a:prstGeom>
        <a:solidFill>
          <a:schemeClr val="accent2">
            <a:hueOff val="1161269"/>
            <a:satOff val="-5685"/>
            <a:lumOff val="319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5CD36E-206B-BC49-B8EA-7A335C559282}">
      <dsp:nvSpPr>
        <dsp:cNvPr id="0" name=""/>
        <dsp:cNvSpPr/>
      </dsp:nvSpPr>
      <dsp:spPr>
        <a:xfrm>
          <a:off x="6301030" y="705"/>
          <a:ext cx="1926330" cy="1155798"/>
        </a:xfrm>
        <a:prstGeom prst="roundRect">
          <a:avLst>
            <a:gd name="adj" fmla="val 10000"/>
          </a:avLst>
        </a:prstGeom>
        <a:solidFill>
          <a:schemeClr val="accent2">
            <a:hueOff val="1016110"/>
            <a:satOff val="-4974"/>
            <a:lumOff val="27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User reaction</a:t>
          </a:r>
          <a:r>
            <a:rPr lang="en-US" sz="1000" b="0" i="0" kern="1200"/>
            <a:t>: This is the user’s genuine reaction to the system’s expression. Based on the quality of the system’s response.</a:t>
          </a:r>
          <a:endParaRPr lang="en-US" sz="1000" kern="1200"/>
        </a:p>
      </dsp:txBody>
      <dsp:txXfrm>
        <a:off x="6334882" y="34557"/>
        <a:ext cx="1858626" cy="1088094"/>
      </dsp:txXfrm>
    </dsp:sp>
    <dsp:sp modelId="{9385D3B7-717F-1448-A57B-F6F7DF09C2C2}">
      <dsp:nvSpPr>
        <dsp:cNvPr id="0" name=""/>
        <dsp:cNvSpPr/>
      </dsp:nvSpPr>
      <dsp:spPr>
        <a:xfrm rot="5400000">
          <a:off x="5971296" y="2364147"/>
          <a:ext cx="1437374" cy="173369"/>
        </a:xfrm>
        <a:prstGeom prst="rect">
          <a:avLst/>
        </a:prstGeom>
        <a:solidFill>
          <a:schemeClr val="accent2">
            <a:hueOff val="1354814"/>
            <a:satOff val="-6632"/>
            <a:lumOff val="372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9AAD94-452F-984A-929B-DD0A0D053AB7}">
      <dsp:nvSpPr>
        <dsp:cNvPr id="0" name=""/>
        <dsp:cNvSpPr/>
      </dsp:nvSpPr>
      <dsp:spPr>
        <a:xfrm>
          <a:off x="6301030" y="1445453"/>
          <a:ext cx="1926330" cy="1155798"/>
        </a:xfrm>
        <a:prstGeom prst="roundRect">
          <a:avLst>
            <a:gd name="adj" fmla="val 10000"/>
          </a:avLst>
        </a:prstGeom>
        <a:solidFill>
          <a:schemeClr val="accent2">
            <a:hueOff val="1185462"/>
            <a:satOff val="-5803"/>
            <a:lumOff val="325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Learning</a:t>
          </a:r>
          <a:r>
            <a:rPr lang="en-US" sz="1000" b="0" i="0" kern="1200"/>
            <a:t>: The user is continually teaching the system to improve through direct and indirect responses.</a:t>
          </a:r>
          <a:endParaRPr lang="en-US" sz="1000" kern="1200"/>
        </a:p>
      </dsp:txBody>
      <dsp:txXfrm>
        <a:off x="6334882" y="1479305"/>
        <a:ext cx="1858626" cy="1088094"/>
      </dsp:txXfrm>
    </dsp:sp>
    <dsp:sp modelId="{72C4AC47-C8D7-C049-BE1C-B7D328FDB6B3}">
      <dsp:nvSpPr>
        <dsp:cNvPr id="0" name=""/>
        <dsp:cNvSpPr/>
      </dsp:nvSpPr>
      <dsp:spPr>
        <a:xfrm>
          <a:off x="6301030" y="2890201"/>
          <a:ext cx="1926330" cy="1155798"/>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a:t>Outcome</a:t>
          </a:r>
          <a:r>
            <a:rPr lang="en-US" sz="1000" b="0" i="0" kern="1200"/>
            <a:t>: The consequences of an actualized system used in the real world to solve real users’ real problems.</a:t>
          </a:r>
          <a:endParaRPr lang="en-US" sz="1000" kern="1200"/>
        </a:p>
      </dsp:txBody>
      <dsp:txXfrm>
        <a:off x="6334882" y="2924053"/>
        <a:ext cx="1858626" cy="1088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750DA-92CC-489A-9D5D-5B7B0ABF1126}">
      <dsp:nvSpPr>
        <dsp:cNvPr id="0" name=""/>
        <dsp:cNvSpPr/>
      </dsp:nvSpPr>
      <dsp:spPr>
        <a:xfrm>
          <a:off x="0" y="495"/>
          <a:ext cx="9404352" cy="11586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89141-5F65-489D-93E6-95C1E011994C}">
      <dsp:nvSpPr>
        <dsp:cNvPr id="0" name=""/>
        <dsp:cNvSpPr/>
      </dsp:nvSpPr>
      <dsp:spPr>
        <a:xfrm>
          <a:off x="350506" y="261202"/>
          <a:ext cx="637284" cy="637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A80FF7-1E10-4513-9E79-2795ACE2078C}">
      <dsp:nvSpPr>
        <dsp:cNvPr id="0" name=""/>
        <dsp:cNvSpPr/>
      </dsp:nvSpPr>
      <dsp:spPr>
        <a:xfrm>
          <a:off x="1338296" y="495"/>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711200">
            <a:lnSpc>
              <a:spcPct val="90000"/>
            </a:lnSpc>
            <a:spcBef>
              <a:spcPct val="0"/>
            </a:spcBef>
            <a:spcAft>
              <a:spcPct val="35000"/>
            </a:spcAft>
            <a:buNone/>
          </a:pPr>
          <a:r>
            <a:rPr lang="en-US" sz="1600" kern="1200"/>
            <a:t>AI designers and developers are responsible for considering AI design, development, decision processes, and outcomes.</a:t>
          </a:r>
        </a:p>
      </dsp:txBody>
      <dsp:txXfrm>
        <a:off x="1338296" y="495"/>
        <a:ext cx="8066055" cy="1158698"/>
      </dsp:txXfrm>
    </dsp:sp>
    <dsp:sp modelId="{3368F38B-2BBA-46F2-81A8-7BDC5D1275FA}">
      <dsp:nvSpPr>
        <dsp:cNvPr id="0" name=""/>
        <dsp:cNvSpPr/>
      </dsp:nvSpPr>
      <dsp:spPr>
        <a:xfrm>
          <a:off x="0" y="1448867"/>
          <a:ext cx="9404352" cy="11586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0E7E9-189E-435C-B7D0-DD1CB07AB5F3}">
      <dsp:nvSpPr>
        <dsp:cNvPr id="0" name=""/>
        <dsp:cNvSpPr/>
      </dsp:nvSpPr>
      <dsp:spPr>
        <a:xfrm>
          <a:off x="350506" y="1709574"/>
          <a:ext cx="637284" cy="637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0D3F70-DD3C-482E-B2D9-BB87F0BBECD2}">
      <dsp:nvSpPr>
        <dsp:cNvPr id="0" name=""/>
        <dsp:cNvSpPr/>
      </dsp:nvSpPr>
      <dsp:spPr>
        <a:xfrm>
          <a:off x="1338296" y="1448867"/>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711200">
            <a:lnSpc>
              <a:spcPct val="90000"/>
            </a:lnSpc>
            <a:spcBef>
              <a:spcPct val="0"/>
            </a:spcBef>
            <a:spcAft>
              <a:spcPct val="35000"/>
            </a:spcAft>
            <a:buNone/>
          </a:pPr>
          <a:r>
            <a:rPr lang="en-US" sz="1600" kern="1200"/>
            <a:t>Human judgment plays a role throughout a seemingly objective system of logical decisions. It is humans who write algorithms, who define success or failure, who make decisions about the uses of systems and who may be affected by a system’s outcomes.</a:t>
          </a:r>
        </a:p>
      </dsp:txBody>
      <dsp:txXfrm>
        <a:off x="1338296" y="1448867"/>
        <a:ext cx="8066055" cy="1158698"/>
      </dsp:txXfrm>
    </dsp:sp>
    <dsp:sp modelId="{A25E8B9C-2358-4473-8C9E-9A6B352DFAD9}">
      <dsp:nvSpPr>
        <dsp:cNvPr id="0" name=""/>
        <dsp:cNvSpPr/>
      </dsp:nvSpPr>
      <dsp:spPr>
        <a:xfrm>
          <a:off x="0" y="2897240"/>
          <a:ext cx="9404352" cy="115869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EDAA4-25EC-44C9-9945-0DA6A2C5AB1E}">
      <dsp:nvSpPr>
        <dsp:cNvPr id="0" name=""/>
        <dsp:cNvSpPr/>
      </dsp:nvSpPr>
      <dsp:spPr>
        <a:xfrm>
          <a:off x="350506" y="3157947"/>
          <a:ext cx="637284" cy="637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0F48E-442C-475E-A84F-491CB2D2D742}">
      <dsp:nvSpPr>
        <dsp:cNvPr id="0" name=""/>
        <dsp:cNvSpPr/>
      </dsp:nvSpPr>
      <dsp:spPr>
        <a:xfrm>
          <a:off x="1338296" y="2897240"/>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711200">
            <a:lnSpc>
              <a:spcPct val="90000"/>
            </a:lnSpc>
            <a:spcBef>
              <a:spcPct val="0"/>
            </a:spcBef>
            <a:spcAft>
              <a:spcPct val="35000"/>
            </a:spcAft>
            <a:buNone/>
          </a:pPr>
          <a:r>
            <a:rPr lang="en-US" sz="1600" kern="1200"/>
            <a:t>Every person involved in the creation of AI at any step is accountable for considering the system’s impact in the world, as are the companies invested in its development.</a:t>
          </a:r>
        </a:p>
      </dsp:txBody>
      <dsp:txXfrm>
        <a:off x="1338296" y="2897240"/>
        <a:ext cx="8066055" cy="1158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D2022-2E47-4CB4-9490-E18BED40FA52}">
      <dsp:nvSpPr>
        <dsp:cNvPr id="0" name=""/>
        <dsp:cNvSpPr/>
      </dsp:nvSpPr>
      <dsp:spPr>
        <a:xfrm>
          <a:off x="0" y="493"/>
          <a:ext cx="9404352" cy="1155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373DDE-B419-4584-9AE8-56E659F9E4D1}">
      <dsp:nvSpPr>
        <dsp:cNvPr id="0" name=""/>
        <dsp:cNvSpPr/>
      </dsp:nvSpPr>
      <dsp:spPr>
        <a:xfrm>
          <a:off x="349665" y="260575"/>
          <a:ext cx="635755" cy="63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24799E-3D72-4945-8885-B681FD3FD86C}">
      <dsp:nvSpPr>
        <dsp:cNvPr id="0" name=""/>
        <dsp:cNvSpPr/>
      </dsp:nvSpPr>
      <dsp:spPr>
        <a:xfrm>
          <a:off x="1335086" y="4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kern="1200"/>
            <a:t>AI should be designed to align with the norms and values of your user group in mind.</a:t>
          </a:r>
        </a:p>
      </dsp:txBody>
      <dsp:txXfrm>
        <a:off x="1335086" y="493"/>
        <a:ext cx="8069265" cy="1155919"/>
      </dsp:txXfrm>
    </dsp:sp>
    <dsp:sp modelId="{CF462B93-13A6-4F95-8BDB-A48A0131D7B7}">
      <dsp:nvSpPr>
        <dsp:cNvPr id="0" name=""/>
        <dsp:cNvSpPr/>
      </dsp:nvSpPr>
      <dsp:spPr>
        <a:xfrm>
          <a:off x="0" y="1445393"/>
          <a:ext cx="9404352" cy="1155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94504-6E01-4328-8AF3-CD6199AB582C}">
      <dsp:nvSpPr>
        <dsp:cNvPr id="0" name=""/>
        <dsp:cNvSpPr/>
      </dsp:nvSpPr>
      <dsp:spPr>
        <a:xfrm>
          <a:off x="349665" y="1705475"/>
          <a:ext cx="635755" cy="63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193FF6-25C1-45AB-B335-CF6D43146BD8}">
      <dsp:nvSpPr>
        <dsp:cNvPr id="0" name=""/>
        <dsp:cNvSpPr/>
      </dsp:nvSpPr>
      <dsp:spPr>
        <a:xfrm>
          <a:off x="1335086" y="14453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kern="1200"/>
            <a:t>AI works alongside diverse, human interests. People make decisions based on any number of contextual factors, including their experiences, memories, upbringing, and cultural norms. </a:t>
          </a:r>
        </a:p>
      </dsp:txBody>
      <dsp:txXfrm>
        <a:off x="1335086" y="1445393"/>
        <a:ext cx="8069265" cy="1155919"/>
      </dsp:txXfrm>
    </dsp:sp>
    <dsp:sp modelId="{A04C9D03-0182-4600-A82E-FFB02EF4279C}">
      <dsp:nvSpPr>
        <dsp:cNvPr id="0" name=""/>
        <dsp:cNvSpPr/>
      </dsp:nvSpPr>
      <dsp:spPr>
        <a:xfrm>
          <a:off x="0" y="2890292"/>
          <a:ext cx="9404352" cy="1155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02768-3B5F-456F-B78A-1B5E7F97AAAA}">
      <dsp:nvSpPr>
        <dsp:cNvPr id="0" name=""/>
        <dsp:cNvSpPr/>
      </dsp:nvSpPr>
      <dsp:spPr>
        <a:xfrm>
          <a:off x="349665" y="3150374"/>
          <a:ext cx="635755" cy="635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017729-7B9E-4B97-AAC9-859DB21C0D1B}">
      <dsp:nvSpPr>
        <dsp:cNvPr id="0" name=""/>
        <dsp:cNvSpPr/>
      </dsp:nvSpPr>
      <dsp:spPr>
        <a:xfrm>
          <a:off x="1335086" y="2890292"/>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kern="1200"/>
            <a:t>Today’s AI systems do not have these types of experiences to draw upon, so it is the job of designers and developers to collaborate with each other in order to ensure consideration of existing values. Care is required to ensure sensitivity to a wide range of cultural norms and values. </a:t>
          </a:r>
        </a:p>
      </dsp:txBody>
      <dsp:txXfrm>
        <a:off x="1335086" y="2890292"/>
        <a:ext cx="8069265" cy="1155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BCFBF-BAE7-4925-8EE1-D313329697C3}">
      <dsp:nvSpPr>
        <dsp:cNvPr id="0" name=""/>
        <dsp:cNvSpPr/>
      </dsp:nvSpPr>
      <dsp:spPr>
        <a:xfrm>
          <a:off x="0" y="493"/>
          <a:ext cx="9404352" cy="1155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E7A3B-29EE-4C69-8ED5-DD9C73F0BF2E}">
      <dsp:nvSpPr>
        <dsp:cNvPr id="0" name=""/>
        <dsp:cNvSpPr/>
      </dsp:nvSpPr>
      <dsp:spPr>
        <a:xfrm>
          <a:off x="349665" y="260575"/>
          <a:ext cx="635755" cy="63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4C757-FB24-45DC-9CD3-C5911DCAF7E9}">
      <dsp:nvSpPr>
        <dsp:cNvPr id="0" name=""/>
        <dsp:cNvSpPr/>
      </dsp:nvSpPr>
      <dsp:spPr>
        <a:xfrm>
          <a:off x="1335086" y="4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844550">
            <a:lnSpc>
              <a:spcPct val="90000"/>
            </a:lnSpc>
            <a:spcBef>
              <a:spcPct val="0"/>
            </a:spcBef>
            <a:spcAft>
              <a:spcPct val="35000"/>
            </a:spcAft>
            <a:buNone/>
          </a:pPr>
          <a:r>
            <a:rPr lang="en-US" sz="1900" b="0" i="0" kern="1200"/>
            <a:t>AI should be designed for humans to easily perceive, detect, and understand its decision process.</a:t>
          </a:r>
          <a:endParaRPr lang="en-US" sz="1900" kern="1200"/>
        </a:p>
      </dsp:txBody>
      <dsp:txXfrm>
        <a:off x="1335086" y="493"/>
        <a:ext cx="8069265" cy="1155919"/>
      </dsp:txXfrm>
    </dsp:sp>
    <dsp:sp modelId="{0EC33B2A-4A7E-4094-BF19-2596B18B8FE2}">
      <dsp:nvSpPr>
        <dsp:cNvPr id="0" name=""/>
        <dsp:cNvSpPr/>
      </dsp:nvSpPr>
      <dsp:spPr>
        <a:xfrm>
          <a:off x="0" y="1445393"/>
          <a:ext cx="9404352" cy="1155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F767D-52AE-4273-8FD5-A600DB81B725}">
      <dsp:nvSpPr>
        <dsp:cNvPr id="0" name=""/>
        <dsp:cNvSpPr/>
      </dsp:nvSpPr>
      <dsp:spPr>
        <a:xfrm>
          <a:off x="349665" y="1705475"/>
          <a:ext cx="635755" cy="63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30EB73-CDA8-44FA-B04E-10CE62880FB8}">
      <dsp:nvSpPr>
        <dsp:cNvPr id="0" name=""/>
        <dsp:cNvSpPr/>
      </dsp:nvSpPr>
      <dsp:spPr>
        <a:xfrm>
          <a:off x="1335086" y="14453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844550">
            <a:lnSpc>
              <a:spcPct val="90000"/>
            </a:lnSpc>
            <a:spcBef>
              <a:spcPct val="0"/>
            </a:spcBef>
            <a:spcAft>
              <a:spcPct val="35000"/>
            </a:spcAft>
            <a:buNone/>
          </a:pPr>
          <a:r>
            <a:rPr lang="en-US" sz="1900" b="0" i="0" kern="1200"/>
            <a:t>In general, we don’t blindly trust those who can’t explain their reasoning. The same goes for AI, perhaps even more so.</a:t>
          </a:r>
          <a:endParaRPr lang="en-US" sz="1900" kern="1200"/>
        </a:p>
      </dsp:txBody>
      <dsp:txXfrm>
        <a:off x="1335086" y="1445393"/>
        <a:ext cx="8069265" cy="1155919"/>
      </dsp:txXfrm>
    </dsp:sp>
    <dsp:sp modelId="{2EACAE02-25F6-4BA1-901A-4023DF10799E}">
      <dsp:nvSpPr>
        <dsp:cNvPr id="0" name=""/>
        <dsp:cNvSpPr/>
      </dsp:nvSpPr>
      <dsp:spPr>
        <a:xfrm>
          <a:off x="0" y="2890292"/>
          <a:ext cx="9404352" cy="1155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0DBE2E-FF9E-4AE4-9A3E-CD3DF46AA207}">
      <dsp:nvSpPr>
        <dsp:cNvPr id="0" name=""/>
        <dsp:cNvSpPr/>
      </dsp:nvSpPr>
      <dsp:spPr>
        <a:xfrm>
          <a:off x="349665" y="3150374"/>
          <a:ext cx="635755" cy="635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A9B489-8343-404E-A4C0-AB48183BF6A7}">
      <dsp:nvSpPr>
        <dsp:cNvPr id="0" name=""/>
        <dsp:cNvSpPr/>
      </dsp:nvSpPr>
      <dsp:spPr>
        <a:xfrm>
          <a:off x="1335086" y="2890292"/>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844550">
            <a:lnSpc>
              <a:spcPct val="90000"/>
            </a:lnSpc>
            <a:spcBef>
              <a:spcPct val="0"/>
            </a:spcBef>
            <a:spcAft>
              <a:spcPct val="35000"/>
            </a:spcAft>
            <a:buNone/>
          </a:pPr>
          <a:r>
            <a:rPr lang="en-US" sz="1900" b="0" i="0" kern="1200"/>
            <a:t>Your users should always be aware that they are interacting with an AI. Good design does not sacrifice transparency in creating a seamless experience. Imperceptible AI is not ethical AI.</a:t>
          </a:r>
          <a:endParaRPr lang="en-US" sz="1900" kern="1200"/>
        </a:p>
      </dsp:txBody>
      <dsp:txXfrm>
        <a:off x="1335086" y="2890292"/>
        <a:ext cx="8069265" cy="11559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33615-188D-4CD0-91C6-1F8D52E95B23}">
      <dsp:nvSpPr>
        <dsp:cNvPr id="0" name=""/>
        <dsp:cNvSpPr/>
      </dsp:nvSpPr>
      <dsp:spPr>
        <a:xfrm>
          <a:off x="0" y="493"/>
          <a:ext cx="9404352" cy="11559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8F2443-7E00-4D9C-9978-4810D174A68D}">
      <dsp:nvSpPr>
        <dsp:cNvPr id="0" name=""/>
        <dsp:cNvSpPr/>
      </dsp:nvSpPr>
      <dsp:spPr>
        <a:xfrm>
          <a:off x="349665" y="260575"/>
          <a:ext cx="635755" cy="63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794387-15B3-44BE-8529-8405F782E4B1}">
      <dsp:nvSpPr>
        <dsp:cNvPr id="0" name=""/>
        <dsp:cNvSpPr/>
      </dsp:nvSpPr>
      <dsp:spPr>
        <a:xfrm>
          <a:off x="1335086" y="4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b="0" i="0" kern="1200"/>
            <a:t>AI must be designed to minimize bias and promote inclusive representation.</a:t>
          </a:r>
          <a:endParaRPr lang="en-US" sz="1600" kern="1200"/>
        </a:p>
      </dsp:txBody>
      <dsp:txXfrm>
        <a:off x="1335086" y="493"/>
        <a:ext cx="8069265" cy="1155919"/>
      </dsp:txXfrm>
    </dsp:sp>
    <dsp:sp modelId="{D8CED709-A65A-42F5-AA26-389EF47EFED0}">
      <dsp:nvSpPr>
        <dsp:cNvPr id="0" name=""/>
        <dsp:cNvSpPr/>
      </dsp:nvSpPr>
      <dsp:spPr>
        <a:xfrm>
          <a:off x="0" y="1445393"/>
          <a:ext cx="9404352" cy="11559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D62BF-64FF-4BDD-88A4-4840A487A376}">
      <dsp:nvSpPr>
        <dsp:cNvPr id="0" name=""/>
        <dsp:cNvSpPr/>
      </dsp:nvSpPr>
      <dsp:spPr>
        <a:xfrm>
          <a:off x="349665" y="1705475"/>
          <a:ext cx="635755" cy="63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B66A45-1F69-4628-9AC7-85A3F1068755}">
      <dsp:nvSpPr>
        <dsp:cNvPr id="0" name=""/>
        <dsp:cNvSpPr/>
      </dsp:nvSpPr>
      <dsp:spPr>
        <a:xfrm>
          <a:off x="1335086" y="1445393"/>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b="0" i="0" kern="1200"/>
            <a:t>AI provides deeper insight into our personal lives when interacting with our sensitive data. As humans are inherently vulnerable to biases, and are responsible for building AI, there are chances for human bias to be embedded in the systems we create. </a:t>
          </a:r>
          <a:endParaRPr lang="en-US" sz="1600" kern="1200"/>
        </a:p>
      </dsp:txBody>
      <dsp:txXfrm>
        <a:off x="1335086" y="1445393"/>
        <a:ext cx="8069265" cy="1155919"/>
      </dsp:txXfrm>
    </dsp:sp>
    <dsp:sp modelId="{AC93EBF8-BC6A-4CDC-9A4D-35A559DCC7C8}">
      <dsp:nvSpPr>
        <dsp:cNvPr id="0" name=""/>
        <dsp:cNvSpPr/>
      </dsp:nvSpPr>
      <dsp:spPr>
        <a:xfrm>
          <a:off x="0" y="2890292"/>
          <a:ext cx="9404352" cy="11559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E6858-1969-4691-B830-AA4659B91A5D}">
      <dsp:nvSpPr>
        <dsp:cNvPr id="0" name=""/>
        <dsp:cNvSpPr/>
      </dsp:nvSpPr>
      <dsp:spPr>
        <a:xfrm>
          <a:off x="349665" y="3150374"/>
          <a:ext cx="635755" cy="6357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900652-6087-4A1C-AC20-B88129581B69}">
      <dsp:nvSpPr>
        <dsp:cNvPr id="0" name=""/>
        <dsp:cNvSpPr/>
      </dsp:nvSpPr>
      <dsp:spPr>
        <a:xfrm>
          <a:off x="1335086" y="2890292"/>
          <a:ext cx="8069265" cy="1155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335" tIns="122335" rIns="122335" bIns="122335" numCol="1" spcCol="1270" anchor="ctr" anchorCtr="0">
          <a:noAutofit/>
        </a:bodyPr>
        <a:lstStyle/>
        <a:p>
          <a:pPr marL="0" lvl="0" indent="0" algn="l" defTabSz="711200">
            <a:lnSpc>
              <a:spcPct val="90000"/>
            </a:lnSpc>
            <a:spcBef>
              <a:spcPct val="0"/>
            </a:spcBef>
            <a:spcAft>
              <a:spcPct val="35000"/>
            </a:spcAft>
            <a:buNone/>
          </a:pPr>
          <a:r>
            <a:rPr lang="en-US" sz="1600" b="0" i="0" kern="1200"/>
            <a:t>It is the role of a responsible team to minimize algorithmic bias through ongoing research and data collection which is representative of a diverse population.</a:t>
          </a:r>
          <a:endParaRPr lang="en-US" sz="1600" kern="1200"/>
        </a:p>
      </dsp:txBody>
      <dsp:txXfrm>
        <a:off x="1335086" y="2890292"/>
        <a:ext cx="8069265" cy="115591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841D3-F0ED-EB47-A9E9-935A94361A51}" type="datetimeFigureOut">
              <a:rPr lang="en-PK" smtClean="0"/>
              <a:t>10/26/20</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A991B-2D92-5848-A9D0-85E0466A5891}" type="slidenum">
              <a:rPr lang="en-PK" smtClean="0"/>
              <a:t>‹#›</a:t>
            </a:fld>
            <a:endParaRPr lang="en-PK"/>
          </a:p>
        </p:txBody>
      </p:sp>
    </p:spTree>
    <p:extLst>
      <p:ext uri="{BB962C8B-B14F-4D97-AF65-F5344CB8AC3E}">
        <p14:creationId xmlns:p14="http://schemas.microsoft.com/office/powerpoint/2010/main" val="588402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mport.io/post/what-is-data-and-why-is-it-important/" TargetMode="External"/><Relationship Id="rId7" Type="http://schemas.openxmlformats.org/officeDocument/2006/relationships/hyperlink" Target="https://searchdatamanagement.techtarget.com/definition/dat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searchstorage.techtarget.com/definition/gigabyte" TargetMode="External"/><Relationship Id="rId5" Type="http://schemas.openxmlformats.org/officeDocument/2006/relationships/hyperlink" Target="https://searchstorage.techtarget.com/definition/megabyte" TargetMode="External"/><Relationship Id="rId4" Type="http://schemas.openxmlformats.org/officeDocument/2006/relationships/hyperlink" Target="https://whatis.techtarget.com/definition/bit-binary-digi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98450" algn="l" rtl="0">
              <a:lnSpc>
                <a:spcPct val="100000"/>
              </a:lnSpc>
              <a:spcBef>
                <a:spcPts val="0"/>
              </a:spcBef>
              <a:spcAft>
                <a:spcPts val="0"/>
              </a:spcAft>
              <a:buClr>
                <a:srgbClr val="212121"/>
              </a:buClr>
              <a:buSzPts val="1100"/>
              <a:buChar char="-"/>
            </a:pPr>
            <a:r>
              <a:rPr lang="en-US" sz="1200" dirty="0">
                <a:solidFill>
                  <a:srgbClr val="212121"/>
                </a:solidFill>
              </a:rPr>
              <a:t>Data – a collection of facts (numbers, words, measurements, observations, </a:t>
            </a:r>
            <a:r>
              <a:rPr lang="en-US" sz="1200" dirty="0" err="1">
                <a:solidFill>
                  <a:srgbClr val="212121"/>
                </a:solidFill>
              </a:rPr>
              <a:t>etc</a:t>
            </a:r>
            <a:r>
              <a:rPr lang="en-US" sz="1200" dirty="0">
                <a:solidFill>
                  <a:srgbClr val="212121"/>
                </a:solidFill>
              </a:rPr>
              <a:t>) that has been translated into a form that computers can process. Resource: </a:t>
            </a:r>
            <a:r>
              <a:rPr lang="en-US" sz="1200" u="sng" dirty="0">
                <a:solidFill>
                  <a:schemeClr val="hlink"/>
                </a:solidFill>
                <a:hlinkClick r:id="rId3"/>
              </a:rPr>
              <a:t>https://www.import.io/post/what-is-data-and-why-is-it-important/</a:t>
            </a:r>
            <a:r>
              <a:rPr lang="en-US" sz="1200" dirty="0">
                <a:solidFill>
                  <a:srgbClr val="212121"/>
                </a:solidFill>
              </a:rPr>
              <a:t> </a:t>
            </a:r>
          </a:p>
          <a:p>
            <a:pPr marL="457200" lvl="0" indent="-298450" algn="l" rtl="0">
              <a:lnSpc>
                <a:spcPct val="100000"/>
              </a:lnSpc>
              <a:spcBef>
                <a:spcPts val="0"/>
              </a:spcBef>
              <a:spcAft>
                <a:spcPts val="0"/>
              </a:spcAft>
              <a:buSzPts val="1100"/>
              <a:buFont typeface="Calibri"/>
              <a:buChar char="-"/>
            </a:pPr>
            <a:r>
              <a:rPr lang="en-US" sz="1200" dirty="0">
                <a:highlight>
                  <a:srgbClr val="FFFFFF"/>
                </a:highlight>
              </a:rPr>
              <a:t>Computers represent data, including video, images, sounds and text, as binary values using patterns of just two numbers: 1 and 0. A </a:t>
            </a:r>
            <a:r>
              <a:rPr lang="en-US" sz="1200" u="sng" dirty="0">
                <a:highlight>
                  <a:srgbClr val="FFFFFF"/>
                </a:highlight>
                <a:hlinkClick r:id="rId4"/>
              </a:rPr>
              <a:t>bit</a:t>
            </a:r>
            <a:r>
              <a:rPr lang="en-US" sz="1200" dirty="0">
                <a:highlight>
                  <a:srgbClr val="FFFFFF"/>
                </a:highlight>
              </a:rPr>
              <a:t> is the smallest unit of data, and represents just a single value. A byte is eight binary digits long. Storage and memory is measured in </a:t>
            </a:r>
            <a:r>
              <a:rPr lang="en-US" sz="1200" u="sng" dirty="0">
                <a:highlight>
                  <a:srgbClr val="FFFFFF"/>
                </a:highlight>
                <a:hlinkClick r:id="rId5"/>
              </a:rPr>
              <a:t>megabytes</a:t>
            </a:r>
            <a:r>
              <a:rPr lang="en-US" sz="1200" dirty="0">
                <a:highlight>
                  <a:srgbClr val="FFFFFF"/>
                </a:highlight>
              </a:rPr>
              <a:t> and </a:t>
            </a:r>
            <a:r>
              <a:rPr lang="en-US" sz="1200" u="sng" dirty="0">
                <a:highlight>
                  <a:srgbClr val="FFFFFF"/>
                </a:highlight>
                <a:hlinkClick r:id="rId6"/>
              </a:rPr>
              <a:t>gigabytes</a:t>
            </a:r>
            <a:r>
              <a:rPr lang="en-US" sz="1200" dirty="0">
                <a:highlight>
                  <a:srgbClr val="FFFFFF"/>
                </a:highlight>
              </a:rPr>
              <a:t>. </a:t>
            </a:r>
            <a:r>
              <a:rPr lang="en-US" sz="1200" dirty="0" err="1">
                <a:highlight>
                  <a:srgbClr val="FFFFFF"/>
                </a:highlight>
              </a:rPr>
              <a:t>Resrouce</a:t>
            </a:r>
            <a:r>
              <a:rPr lang="en-US" sz="1200" dirty="0">
                <a:highlight>
                  <a:srgbClr val="FFFFFF"/>
                </a:highlight>
              </a:rPr>
              <a:t>: </a:t>
            </a:r>
            <a:r>
              <a:rPr lang="en-US" sz="1200" u="sng" dirty="0">
                <a:solidFill>
                  <a:schemeClr val="hlink"/>
                </a:solidFill>
                <a:highlight>
                  <a:srgbClr val="FFFFFF"/>
                </a:highlight>
                <a:hlinkClick r:id="rId7"/>
              </a:rPr>
              <a:t>https://searchdatamanagement.techtarget.com/definition/data</a:t>
            </a:r>
            <a:r>
              <a:rPr lang="en-US" sz="1200" dirty="0">
                <a:highlight>
                  <a:srgbClr val="FFFFFF"/>
                </a:highlight>
              </a:rPr>
              <a:t> </a:t>
            </a:r>
            <a:endParaRPr lang="en-US" sz="1200" dirty="0"/>
          </a:p>
          <a:p>
            <a:pPr marL="0" lvl="0" indent="0" algn="l" rtl="0">
              <a:lnSpc>
                <a:spcPct val="100000"/>
              </a:lnSpc>
              <a:spcBef>
                <a:spcPts val="0"/>
              </a:spcBef>
              <a:spcAft>
                <a:spcPts val="0"/>
              </a:spcAft>
              <a:buNone/>
            </a:pPr>
            <a:endParaRPr lang="en-US" sz="1200" dirty="0">
              <a:solidFill>
                <a:srgbClr val="212121"/>
              </a:solidFill>
            </a:endParaRPr>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389567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Calibri"/>
                <a:ea typeface="Calibri"/>
                <a:cs typeface="Calibri"/>
                <a:sym typeface="Calibri"/>
              </a:rPr>
              <a:t>The point I want to make here really is that no matter which industry you are in </a:t>
            </a:r>
            <a:r>
              <a:rPr lang="mr-IN" sz="1200" b="0" i="0" u="none" strike="noStrike" kern="1200" cap="none" dirty="0">
                <a:solidFill>
                  <a:schemeClr val="tx1"/>
                </a:solidFill>
                <a:effectLst/>
                <a:latin typeface="Calibri"/>
                <a:ea typeface="Calibri"/>
                <a:cs typeface="Calibri"/>
                <a:sym typeface="Calibri"/>
              </a:rPr>
              <a:t>–</a:t>
            </a:r>
            <a:r>
              <a:rPr lang="en-US" sz="1200" b="0" i="0" u="none" strike="noStrike" kern="1200" cap="none" dirty="0">
                <a:solidFill>
                  <a:schemeClr val="tx1"/>
                </a:solidFill>
                <a:effectLst/>
                <a:latin typeface="Calibri"/>
                <a:ea typeface="Calibri"/>
                <a:cs typeface="Calibri"/>
                <a:sym typeface="Calibri"/>
              </a:rPr>
              <a:t> whether it be travel and transportation,  food, delivery, service,</a:t>
            </a:r>
            <a:r>
              <a:rPr lang="en-US" sz="1200" b="0" i="0" u="none" strike="noStrike" kern="1200" cap="none" baseline="0" dirty="0">
                <a:solidFill>
                  <a:schemeClr val="tx1"/>
                </a:solidFill>
                <a:effectLst/>
                <a:latin typeface="Calibri"/>
                <a:ea typeface="Calibri"/>
                <a:cs typeface="Calibri"/>
                <a:sym typeface="Calibri"/>
              </a:rPr>
              <a:t> or </a:t>
            </a:r>
            <a:r>
              <a:rPr lang="en-US" sz="1200" b="0" i="0" u="none" strike="noStrike" kern="1200" cap="none" dirty="0">
                <a:solidFill>
                  <a:schemeClr val="tx1"/>
                </a:solidFill>
                <a:effectLst/>
                <a:latin typeface="Calibri"/>
                <a:ea typeface="Calibri"/>
                <a:cs typeface="Calibri"/>
                <a:sym typeface="Calibri"/>
              </a:rPr>
              <a:t>IT and high-tech</a:t>
            </a:r>
            <a:r>
              <a:rPr lang="en-US" sz="1200" b="0" i="0" u="none" strike="noStrike" kern="1200" cap="none" baseline="0" dirty="0">
                <a:solidFill>
                  <a:schemeClr val="tx1"/>
                </a:solidFill>
                <a:effectLst/>
                <a:latin typeface="Calibri"/>
                <a:ea typeface="Calibri"/>
                <a:cs typeface="Calibri"/>
                <a:sym typeface="Calibri"/>
              </a:rPr>
              <a:t> </a:t>
            </a:r>
            <a:r>
              <a:rPr lang="mr-IN" sz="1200" b="0" i="0" u="none" strike="noStrike" kern="1200" cap="none" baseline="0" dirty="0">
                <a:solidFill>
                  <a:schemeClr val="tx1"/>
                </a:solidFill>
                <a:effectLst/>
                <a:latin typeface="Calibri"/>
                <a:ea typeface="Calibri"/>
                <a:cs typeface="Calibri"/>
                <a:sym typeface="Calibri"/>
              </a:rPr>
              <a:t>–</a:t>
            </a:r>
            <a:r>
              <a:rPr lang="en-US" sz="1200" b="0" i="0" u="none" strike="noStrike" kern="1200" cap="none" baseline="0" dirty="0">
                <a:solidFill>
                  <a:schemeClr val="tx1"/>
                </a:solidFill>
                <a:effectLst/>
                <a:latin typeface="Calibri"/>
                <a:ea typeface="Calibri"/>
                <a:cs typeface="Calibri"/>
                <a:sym typeface="Calibri"/>
              </a:rPr>
              <a:t> or you are </a:t>
            </a:r>
            <a:r>
              <a:rPr lang="en-US" sz="1200" b="0" i="0" u="none" strike="noStrike" kern="1200" cap="none" dirty="0">
                <a:solidFill>
                  <a:schemeClr val="tx1"/>
                </a:solidFill>
                <a:effectLst/>
                <a:latin typeface="Calibri"/>
                <a:ea typeface="Calibri"/>
                <a:cs typeface="Calibri"/>
                <a:sym typeface="Calibri"/>
              </a:rPr>
              <a:t>in the business of managing and selling content like movies, AI is what ALL successful organizations are using. </a:t>
            </a:r>
          </a:p>
          <a:p>
            <a:endParaRPr lang="en-US" sz="1200" b="0" i="0" u="none" strike="noStrike" kern="1200" cap="none" dirty="0">
              <a:solidFill>
                <a:schemeClr val="tx1"/>
              </a:solidFill>
              <a:effectLst/>
              <a:latin typeface="Calibri"/>
              <a:ea typeface="Calibri"/>
              <a:cs typeface="Calibri"/>
              <a:sym typeface="Calibri"/>
            </a:endParaRPr>
          </a:p>
          <a:p>
            <a:r>
              <a:rPr lang="en-US" dirty="0"/>
              <a:t>Artificial intelligence (AI) is no longer the future. For businesses, it is the here and now, </a:t>
            </a:r>
            <a:br>
              <a:rPr lang="en-US" sz="1200" b="0" i="0" u="none" strike="noStrike" kern="1200" cap="none" dirty="0">
                <a:solidFill>
                  <a:schemeClr val="tx1"/>
                </a:solidFill>
                <a:effectLst/>
                <a:latin typeface="Calibri"/>
                <a:ea typeface="Calibri"/>
                <a:cs typeface="Calibri"/>
                <a:sym typeface="Calibri"/>
              </a:rPr>
            </a:b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Whether it is</a:t>
            </a:r>
            <a:r>
              <a:rPr lang="en-US" sz="1200" b="0" i="0" u="none" strike="noStrike" kern="1200" cap="none" baseline="0" dirty="0">
                <a:solidFill>
                  <a:schemeClr val="tx1"/>
                </a:solidFill>
                <a:effectLst/>
                <a:latin typeface="Calibri"/>
                <a:ea typeface="Calibri"/>
                <a:cs typeface="Calibri"/>
                <a:sym typeface="Calibri"/>
              </a:rPr>
              <a:t> </a:t>
            </a:r>
            <a:r>
              <a:rPr lang="en-US" sz="1200" b="0" i="0" u="none" strike="noStrike" kern="1200" cap="none" dirty="0">
                <a:solidFill>
                  <a:schemeClr val="tx1"/>
                </a:solidFill>
                <a:effectLst/>
                <a:latin typeface="Calibri"/>
                <a:ea typeface="Calibri"/>
                <a:cs typeface="Calibri"/>
                <a:sym typeface="Calibri"/>
              </a:rPr>
              <a:t>Netflix who is using all of the data they have on movies, clients, etc. to provide personalizes recommendations for everybody, even with multiple people on an account.  Or it is Waze who is able to understand traffic speeds, accidents,</a:t>
            </a:r>
            <a:r>
              <a:rPr lang="en-US" sz="1200" b="0" i="0" u="none" strike="noStrike" kern="1200" cap="none" baseline="0" dirty="0">
                <a:solidFill>
                  <a:schemeClr val="tx1"/>
                </a:solidFill>
                <a:effectLst/>
                <a:latin typeface="Calibri"/>
                <a:ea typeface="Calibri"/>
                <a:cs typeface="Calibri"/>
                <a:sym typeface="Calibri"/>
              </a:rPr>
              <a:t> tolls, </a:t>
            </a:r>
            <a:r>
              <a:rPr lang="en-US" sz="1200" b="0" i="0" u="none" strike="noStrike" kern="1200" cap="none" dirty="0">
                <a:solidFill>
                  <a:schemeClr val="tx1"/>
                </a:solidFill>
                <a:effectLst/>
                <a:latin typeface="Calibri"/>
                <a:ea typeface="Calibri"/>
                <a:cs typeface="Calibri"/>
                <a:sym typeface="Calibri"/>
              </a:rPr>
              <a:t>the speed limits and what other people are reporting along the road to determine the best route to get to where you want to go</a:t>
            </a:r>
            <a:r>
              <a:rPr lang="en-US" sz="1200" b="0" i="0" u="none" strike="noStrike" kern="1200" cap="none" baseline="0" dirty="0">
                <a:solidFill>
                  <a:schemeClr val="tx1"/>
                </a:solidFill>
                <a:effectLst/>
                <a:latin typeface="Calibri"/>
                <a:ea typeface="Calibri"/>
                <a:cs typeface="Calibri"/>
                <a:sym typeface="Calibri"/>
              </a:rPr>
              <a:t> </a:t>
            </a:r>
            <a:r>
              <a:rPr lang="mr-IN" sz="1200" b="0" i="0" u="none" strike="noStrike" kern="1200" cap="none" baseline="0" dirty="0">
                <a:solidFill>
                  <a:schemeClr val="tx1"/>
                </a:solidFill>
                <a:effectLst/>
                <a:latin typeface="Calibri"/>
                <a:ea typeface="Calibri"/>
                <a:cs typeface="Calibri"/>
                <a:sym typeface="Calibri"/>
              </a:rPr>
              <a:t>–</a:t>
            </a:r>
            <a:r>
              <a:rPr lang="en-US" sz="1200" b="0" i="0" u="none" strike="noStrike" kern="1200" cap="none" baseline="0" dirty="0">
                <a:solidFill>
                  <a:schemeClr val="tx1"/>
                </a:solidFill>
                <a:effectLst/>
                <a:latin typeface="Calibri"/>
                <a:ea typeface="Calibri"/>
                <a:cs typeface="Calibri"/>
                <a:sym typeface="Calibri"/>
              </a:rPr>
              <a:t> based on any set criteria. </a:t>
            </a:r>
            <a:r>
              <a:rPr lang="en-US" sz="1200" b="0" i="0" u="none" strike="noStrike" kern="1200" cap="none" dirty="0">
                <a:solidFill>
                  <a:schemeClr val="tx1"/>
                </a:solidFill>
                <a:effectLst/>
                <a:latin typeface="Calibri"/>
                <a:ea typeface="Calibri"/>
                <a:cs typeface="Calibri"/>
                <a:sym typeface="Calibri"/>
              </a:rPr>
              <a:t>Or Uber eats who use an algorithm to understand when to place an order with a restaurant so that it’s picked up and delivered at the right temperature making everybody happy.</a:t>
            </a:r>
            <a:r>
              <a:rPr lang="en-US" sz="1200" b="0" i="0" u="none" strike="noStrike" kern="1200" cap="none" baseline="0" dirty="0">
                <a:solidFill>
                  <a:schemeClr val="tx1"/>
                </a:solidFill>
                <a:effectLst/>
                <a:latin typeface="Calibri"/>
                <a:ea typeface="Calibri"/>
                <a:cs typeface="Calibri"/>
                <a:sym typeface="Calibri"/>
              </a:rPr>
              <a:t> </a:t>
            </a:r>
            <a:r>
              <a:rPr lang="en-US" sz="1200" b="0" i="0" u="none" strike="noStrike" kern="1200" cap="none" dirty="0">
                <a:solidFill>
                  <a:schemeClr val="tx1"/>
                </a:solidFill>
                <a:effectLst/>
                <a:latin typeface="Calibri"/>
                <a:ea typeface="Calibri"/>
                <a:cs typeface="Calibri"/>
                <a:sym typeface="Calibri"/>
              </a:rPr>
              <a:t>Or self driving cars that look at everything that surrounds the car and changing conditions.</a:t>
            </a:r>
            <a:br>
              <a:rPr lang="en-US" sz="1200" b="0" i="0" u="none" strike="noStrike" kern="1200" cap="none" dirty="0">
                <a:solidFill>
                  <a:schemeClr val="tx1"/>
                </a:solidFill>
                <a:effectLst/>
                <a:latin typeface="Calibri"/>
                <a:ea typeface="Calibri"/>
                <a:cs typeface="Calibri"/>
                <a:sym typeface="Calibri"/>
              </a:rPr>
            </a:b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Some of these are very successful - nobody can argue with Netflix or Waze or Uber. But some</a:t>
            </a:r>
            <a:r>
              <a:rPr lang="en-US" sz="1200" b="0" i="0" u="none" strike="noStrike" kern="1200" cap="none" baseline="0" dirty="0">
                <a:solidFill>
                  <a:schemeClr val="tx1"/>
                </a:solidFill>
                <a:effectLst/>
                <a:latin typeface="Calibri"/>
                <a:ea typeface="Calibri"/>
                <a:cs typeface="Calibri"/>
                <a:sym typeface="Calibri"/>
              </a:rPr>
              <a:t> are</a:t>
            </a:r>
            <a:r>
              <a:rPr lang="en-US" sz="1200" b="0" i="0" u="none" strike="noStrike" kern="1200" cap="none" dirty="0">
                <a:solidFill>
                  <a:schemeClr val="tx1"/>
                </a:solidFill>
                <a:effectLst/>
                <a:latin typeface="Calibri"/>
                <a:ea typeface="Calibri"/>
                <a:cs typeface="Calibri"/>
                <a:sym typeface="Calibri"/>
              </a:rPr>
              <a:t> not quite a successful,   just got ask Google and their self driving car.</a:t>
            </a:r>
          </a:p>
          <a:p>
            <a:br>
              <a:rPr lang="en-US" sz="1200" b="0" i="0" u="none" strike="noStrike" kern="1200" cap="none" dirty="0">
                <a:solidFill>
                  <a:schemeClr val="tx1"/>
                </a:solidFill>
                <a:effectLst/>
                <a:latin typeface="Calibri"/>
                <a:ea typeface="Calibri"/>
                <a:cs typeface="Calibri"/>
                <a:sym typeface="Calibri"/>
              </a:rPr>
            </a:br>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But everything, here all of these solutions and applications, are based on the data - Or ultimately the intelligence or AI that is applied to that data to make the right decisions and recommendations.</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17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386776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9876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p:cSld name="1_Divider">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11760199" y="6463246"/>
            <a:ext cx="127001" cy="127001"/>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1pPr>
            <a:lvl2pPr marL="0" marR="0" lvl="1"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2pPr>
            <a:lvl3pPr marL="0" marR="0" lvl="2"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3pPr>
            <a:lvl4pPr marL="0" marR="0" lvl="3"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4pPr>
            <a:lvl5pPr marL="0" marR="0" lvl="4"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5pPr>
            <a:lvl6pPr marL="0" marR="0" lvl="5"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6pPr>
            <a:lvl7pPr marL="0" marR="0" lvl="6"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7pPr>
            <a:lvl8pPr marL="0" marR="0" lvl="7"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8pPr>
            <a:lvl9pPr marL="0" marR="0" lvl="8" indent="0" algn="r" rtl="0">
              <a:lnSpc>
                <a:spcPct val="100000"/>
              </a:lnSpc>
              <a:spcBef>
                <a:spcPts val="0"/>
              </a:spcBef>
              <a:spcAft>
                <a:spcPts val="0"/>
              </a:spcAft>
              <a:buClr>
                <a:srgbClr val="FFFFFF"/>
              </a:buClr>
              <a:buSzPts val="800"/>
              <a:buFont typeface="IBM Plex Sans"/>
              <a:buNone/>
              <a:defRPr sz="800" b="0" i="0" u="none" strike="noStrike" cap="none">
                <a:solidFill>
                  <a:srgbClr val="FFFFFF"/>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4"/>
          <p:cNvSpPr txBox="1">
            <a:spLocks noGrp="1"/>
          </p:cNvSpPr>
          <p:nvPr>
            <p:ph type="title"/>
          </p:nvPr>
        </p:nvSpPr>
        <p:spPr>
          <a:xfrm>
            <a:off x="304800" y="268224"/>
            <a:ext cx="5486400" cy="599167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1pPr>
            <a:lvl2pPr marR="0" lvl="1"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2pPr>
            <a:lvl3pPr marR="0" lvl="2"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3pPr>
            <a:lvl4pPr marR="0" lvl="3"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4pPr>
            <a:lvl5pPr marR="0" lvl="4"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5pPr>
            <a:lvl6pPr marR="0" lvl="5"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6pPr>
            <a:lvl7pPr marR="0" lvl="6"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7pPr>
            <a:lvl8pPr marR="0" lvl="7"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8pPr>
            <a:lvl9pPr marR="0" lvl="8"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9pPr>
          </a:lstStyle>
          <a:p>
            <a:endParaRPr/>
          </a:p>
        </p:txBody>
      </p:sp>
    </p:spTree>
    <p:extLst>
      <p:ext uri="{BB962C8B-B14F-4D97-AF65-F5344CB8AC3E}">
        <p14:creationId xmlns:p14="http://schemas.microsoft.com/office/powerpoint/2010/main" val="132402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Picture B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602037"/>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GB"/>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906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5" y="6258811"/>
            <a:ext cx="685057" cy="27333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spTree>
    <p:extLst>
      <p:ext uri="{BB962C8B-B14F-4D97-AF65-F5344CB8AC3E}">
        <p14:creationId xmlns:p14="http://schemas.microsoft.com/office/powerpoint/2010/main" val="2384910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2906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07554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82036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609350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620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9232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170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3645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2450409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966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93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987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1241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0014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046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7078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4403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tx2"/>
          </a:solidFill>
        </p:spPr>
        <p:txBody>
          <a:bodyPr lIns="210312" tIns="173736" rIns="228600" bIns="228600"/>
          <a:lstStyle>
            <a:lvl1pPr>
              <a:lnSpc>
                <a:spcPts val="3733"/>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7637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tx2"/>
          </a:solidFill>
        </p:spPr>
        <p:txBody>
          <a:bodyPr lIns="182880" tIns="137160" rIns="228600" bIns="228600"/>
          <a:lstStyle>
            <a:lvl1pPr>
              <a:lnSpc>
                <a:spcPts val="7200"/>
              </a:lnSpc>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2182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811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tx2"/>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8161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0559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9865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0503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229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88928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84698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150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49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24182591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9264915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GB"/>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4143221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40237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17394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GB"/>
              <a:t>Click to edit Master text styles</a:t>
            </a:r>
          </a:p>
        </p:txBody>
      </p:sp>
    </p:spTree>
    <p:extLst>
      <p:ext uri="{BB962C8B-B14F-4D97-AF65-F5344CB8AC3E}">
        <p14:creationId xmlns:p14="http://schemas.microsoft.com/office/powerpoint/2010/main" val="23853374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GB"/>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GB"/>
              <a:t>Click to edit Master text styles</a:t>
            </a:r>
          </a:p>
        </p:txBody>
      </p:sp>
    </p:spTree>
    <p:extLst>
      <p:ext uri="{BB962C8B-B14F-4D97-AF65-F5344CB8AC3E}">
        <p14:creationId xmlns:p14="http://schemas.microsoft.com/office/powerpoint/2010/main" val="24135660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452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31466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241861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792796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GB"/>
              <a:t>Click to edit Master text styles</a:t>
            </a:r>
          </a:p>
        </p:txBody>
      </p:sp>
    </p:spTree>
    <p:extLst>
      <p:ext uri="{BB962C8B-B14F-4D97-AF65-F5344CB8AC3E}">
        <p14:creationId xmlns:p14="http://schemas.microsoft.com/office/powerpoint/2010/main" val="24473137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407309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8435422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377487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6510456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327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4448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1271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280416" y="234040"/>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353762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GB"/>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70847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GB"/>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82145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33896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GB"/>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68062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58051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810039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488788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8295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10/26/20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5918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GB"/>
              <a:t>Click icon to add table</a:t>
            </a:r>
            <a:endParaRPr lang="en-US" dirty="0"/>
          </a:p>
        </p:txBody>
      </p:sp>
    </p:spTree>
    <p:extLst>
      <p:ext uri="{BB962C8B-B14F-4D97-AF65-F5344CB8AC3E}">
        <p14:creationId xmlns:p14="http://schemas.microsoft.com/office/powerpoint/2010/main" val="16637413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93019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5973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GB"/>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GB"/>
              <a:t>Click to edit Master text styles</a:t>
            </a:r>
          </a:p>
        </p:txBody>
      </p:sp>
    </p:spTree>
    <p:extLst>
      <p:ext uri="{BB962C8B-B14F-4D97-AF65-F5344CB8AC3E}">
        <p14:creationId xmlns:p14="http://schemas.microsoft.com/office/powerpoint/2010/main" val="4136699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2132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10/26/20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 id="2147483672" r:id="rId19"/>
    <p:sldLayoutId id="2147483673" r:id="rId20"/>
    <p:sldLayoutId id="2147483707" r:id="rId21"/>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dirty="0"/>
              <a:t>Group Name / DOC ID / Month XX, 2020 / © 2020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85644178"/>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Group Name / DOC ID / Month XX, 2020 / © 2020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3671156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hyperlink" Target="https://cognitiveclass.ai/" TargetMode="External"/><Relationship Id="rId1" Type="http://schemas.openxmlformats.org/officeDocument/2006/relationships/slideLayout" Target="../slideLayouts/slideLayout21.xml"/><Relationship Id="rId4" Type="http://schemas.openxmlformats.org/officeDocument/2006/relationships/hyperlink" Target="https://developer.ibm.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ibm.com/patterns/assemble-a-pizza-ordering-chatbot-dialog/" TargetMode="External"/><Relationship Id="rId2" Type="http://schemas.openxmlformats.org/officeDocument/2006/relationships/hyperlink" Target="https://developer.ibm.com/" TargetMode="External"/><Relationship Id="rId1" Type="http://schemas.openxmlformats.org/officeDocument/2006/relationships/slideLayout" Target="../slideLayouts/slideLayout21.xml"/><Relationship Id="rId5" Type="http://schemas.openxmlformats.org/officeDocument/2006/relationships/hyperlink" Target="https://developer.ibm.com/patterns/create-a-real-time-object-detection-app-using-watson-machine-learning/" TargetMode="External"/><Relationship Id="rId4" Type="http://schemas.openxmlformats.org/officeDocument/2006/relationships/hyperlink" Target="https://developer.ibm.com/blogs/build-your-chatbot-with-watson-conversation-and-entities-from-watson-nlu/" TargetMode="External"/></Relationships>
</file>

<file path=ppt/slides/_rels/slide23.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tiff"/><Relationship Id="rId39" Type="http://schemas.openxmlformats.org/officeDocument/2006/relationships/image" Target="../media/image70.tiff"/><Relationship Id="rId21" Type="http://schemas.openxmlformats.org/officeDocument/2006/relationships/image" Target="../media/image52.png"/><Relationship Id="rId34" Type="http://schemas.openxmlformats.org/officeDocument/2006/relationships/image" Target="../media/image65.tif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tiff"/><Relationship Id="rId38" Type="http://schemas.openxmlformats.org/officeDocument/2006/relationships/image" Target="../media/image69.tiff"/><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tiff"/><Relationship Id="rId1" Type="http://schemas.openxmlformats.org/officeDocument/2006/relationships/slideLayout" Target="../slideLayouts/slideLayout75.xml"/><Relationship Id="rId6" Type="http://schemas.openxmlformats.org/officeDocument/2006/relationships/image" Target="../media/image37.jpe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tiff"/><Relationship Id="rId37" Type="http://schemas.openxmlformats.org/officeDocument/2006/relationships/image" Target="../media/image68.tiff"/><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tiff"/><Relationship Id="rId36" Type="http://schemas.openxmlformats.org/officeDocument/2006/relationships/image" Target="../media/image67.tiff"/><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tiff"/><Relationship Id="rId4" Type="http://schemas.openxmlformats.org/officeDocument/2006/relationships/image" Target="../media/image35.png"/><Relationship Id="rId9" Type="http://schemas.openxmlformats.org/officeDocument/2006/relationships/image" Target="../media/image40.tiff"/><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tiff"/><Relationship Id="rId30" Type="http://schemas.openxmlformats.org/officeDocument/2006/relationships/image" Target="../media/image61.tiff"/><Relationship Id="rId35" Type="http://schemas.openxmlformats.org/officeDocument/2006/relationships/image" Target="../media/image66.tiff"/><Relationship Id="rId8" Type="http://schemas.openxmlformats.org/officeDocument/2006/relationships/image" Target="../media/image39.tiff"/><Relationship Id="rId3" Type="http://schemas.openxmlformats.org/officeDocument/2006/relationships/image" Target="../media/image3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1B50-9128-8D4E-8A39-DF4C51D23943}"/>
              </a:ext>
            </a:extLst>
          </p:cNvPr>
          <p:cNvSpPr>
            <a:spLocks noGrp="1"/>
          </p:cNvSpPr>
          <p:nvPr>
            <p:ph type="ctrTitle"/>
          </p:nvPr>
        </p:nvSpPr>
        <p:spPr>
          <a:xfrm>
            <a:off x="1154955" y="1447800"/>
            <a:ext cx="9281132" cy="3329581"/>
          </a:xfrm>
        </p:spPr>
        <p:txBody>
          <a:bodyPr/>
          <a:lstStyle/>
          <a:p>
            <a:r>
              <a:rPr lang="en-US" dirty="0"/>
              <a:t>Design  for </a:t>
            </a:r>
            <a:br>
              <a:rPr lang="en-US" dirty="0"/>
            </a:br>
            <a:r>
              <a:rPr lang="en-US" dirty="0"/>
              <a:t>Artificial Intelligence</a:t>
            </a:r>
          </a:p>
        </p:txBody>
      </p:sp>
    </p:spTree>
    <p:extLst>
      <p:ext uri="{BB962C8B-B14F-4D97-AF65-F5344CB8AC3E}">
        <p14:creationId xmlns:p14="http://schemas.microsoft.com/office/powerpoint/2010/main" val="2768251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3794E06E-8CB3-47F4-8DEA-A259F9AAA83A}"/>
              </a:ext>
            </a:extLst>
          </p:cNvPr>
          <p:cNvGraphicFramePr>
            <a:graphicFrameLocks noGrp="1"/>
          </p:cNvGraphicFramePr>
          <p:nvPr>
            <p:ph idx="1"/>
            <p:extLst>
              <p:ext uri="{D42A27DB-BD31-4B8C-83A1-F6EECF244321}">
                <p14:modId xmlns:p14="http://schemas.microsoft.com/office/powerpoint/2010/main" val="1076770538"/>
              </p:ext>
            </p:extLst>
          </p:nvPr>
        </p:nvGraphicFramePr>
        <p:xfrm>
          <a:off x="702555" y="1571318"/>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77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62FD-60EF-7148-86B2-8AA1C996AF98}"/>
              </a:ext>
            </a:extLst>
          </p:cNvPr>
          <p:cNvSpPr>
            <a:spLocks noGrp="1"/>
          </p:cNvSpPr>
          <p:nvPr>
            <p:ph type="title"/>
          </p:nvPr>
        </p:nvSpPr>
        <p:spPr/>
        <p:txBody>
          <a:bodyPr/>
          <a:lstStyle/>
          <a:p>
            <a:r>
              <a:rPr lang="en-US" dirty="0"/>
              <a:t>How does AI work</a:t>
            </a:r>
          </a:p>
        </p:txBody>
      </p:sp>
      <p:sp>
        <p:nvSpPr>
          <p:cNvPr id="3" name="Content Placeholder 2">
            <a:extLst>
              <a:ext uri="{FF2B5EF4-FFF2-40B4-BE49-F238E27FC236}">
                <a16:creationId xmlns:a16="http://schemas.microsoft.com/office/drawing/2014/main" id="{81DDF1B4-6735-DC4A-A9DC-C46F88E3E1AA}"/>
              </a:ext>
            </a:extLst>
          </p:cNvPr>
          <p:cNvSpPr>
            <a:spLocks noGrp="1"/>
          </p:cNvSpPr>
          <p:nvPr>
            <p:ph idx="1"/>
          </p:nvPr>
        </p:nvSpPr>
        <p:spPr/>
        <p:txBody>
          <a:bodyPr/>
          <a:lstStyle/>
          <a:p>
            <a:r>
              <a:rPr lang="en-US" dirty="0"/>
              <a:t>Rules-based</a:t>
            </a:r>
          </a:p>
          <a:p>
            <a:pPr marL="0" indent="0">
              <a:buNone/>
            </a:pPr>
            <a:r>
              <a:rPr lang="en-US" dirty="0"/>
              <a:t>The rules-based approach uses algorithms — a sequence of unambiguous instructions used by computers to solve problems. It tells a computer precisely what steps to take to solve a problem or reach a goal. </a:t>
            </a:r>
          </a:p>
          <a:p>
            <a:r>
              <a:rPr lang="en-US" dirty="0"/>
              <a:t>Examples based</a:t>
            </a:r>
          </a:p>
          <a:p>
            <a:pPr marL="0" indent="0">
              <a:buNone/>
            </a:pPr>
            <a:r>
              <a:rPr lang="en-US" dirty="0"/>
              <a:t>The examples-based approach uses data to create models. This data can take many forms: music, videos, weather conditions, user profiles, system logs, etc. Models are the result of training an AI on data to find patterns. </a:t>
            </a:r>
          </a:p>
          <a:p>
            <a:endParaRPr lang="en-US" dirty="0"/>
          </a:p>
        </p:txBody>
      </p:sp>
    </p:spTree>
    <p:extLst>
      <p:ext uri="{BB962C8B-B14F-4D97-AF65-F5344CB8AC3E}">
        <p14:creationId xmlns:p14="http://schemas.microsoft.com/office/powerpoint/2010/main" val="401163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38F8-014E-BE4C-9D98-93ECE029F44E}"/>
              </a:ext>
            </a:extLst>
          </p:cNvPr>
          <p:cNvSpPr>
            <a:spLocks noGrp="1"/>
          </p:cNvSpPr>
          <p:nvPr>
            <p:ph type="title"/>
          </p:nvPr>
        </p:nvSpPr>
        <p:spPr/>
        <p:txBody>
          <a:bodyPr/>
          <a:lstStyle/>
          <a:p>
            <a:r>
              <a:rPr lang="en-US" dirty="0"/>
              <a:t>Everyday Ethics for AI</a:t>
            </a:r>
          </a:p>
        </p:txBody>
      </p:sp>
      <p:sp>
        <p:nvSpPr>
          <p:cNvPr id="3" name="Content Placeholder 2">
            <a:extLst>
              <a:ext uri="{FF2B5EF4-FFF2-40B4-BE49-F238E27FC236}">
                <a16:creationId xmlns:a16="http://schemas.microsoft.com/office/drawing/2014/main" id="{9BC61439-9F47-FD4C-9358-D6CC3BD2C245}"/>
              </a:ext>
            </a:extLst>
          </p:cNvPr>
          <p:cNvSpPr>
            <a:spLocks noGrp="1"/>
          </p:cNvSpPr>
          <p:nvPr>
            <p:ph idx="1"/>
          </p:nvPr>
        </p:nvSpPr>
        <p:spPr/>
        <p:txBody>
          <a:bodyPr>
            <a:normAutofit lnSpcReduction="10000"/>
          </a:bodyPr>
          <a:lstStyle/>
          <a:p>
            <a:pPr marL="0" indent="0">
              <a:buNone/>
            </a:pPr>
            <a:r>
              <a:rPr lang="en-US" dirty="0"/>
              <a:t>Everyday ethics for AI provides discussion points concerning:</a:t>
            </a:r>
          </a:p>
          <a:p>
            <a:r>
              <a:rPr lang="en-US" dirty="0"/>
              <a:t>specific virtues that AI systems should possess;</a:t>
            </a:r>
          </a:p>
          <a:p>
            <a:r>
              <a:rPr lang="en-US" dirty="0"/>
              <a:t>guidance for designers and developers training and building AI.</a:t>
            </a:r>
          </a:p>
          <a:p>
            <a:endParaRPr lang="en-US" dirty="0"/>
          </a:p>
          <a:p>
            <a:pPr marL="0" indent="0">
              <a:buNone/>
            </a:pPr>
            <a:r>
              <a:rPr lang="en-US" dirty="0"/>
              <a:t>Five Ethical Focal Areas</a:t>
            </a:r>
          </a:p>
          <a:p>
            <a:r>
              <a:rPr lang="en-US" dirty="0"/>
              <a:t>Accountability</a:t>
            </a:r>
          </a:p>
          <a:p>
            <a:r>
              <a:rPr lang="en-US" dirty="0"/>
              <a:t>Value Alignment</a:t>
            </a:r>
          </a:p>
          <a:p>
            <a:r>
              <a:rPr lang="en-US" dirty="0" err="1"/>
              <a:t>Explainability</a:t>
            </a:r>
            <a:endParaRPr lang="en-US" dirty="0"/>
          </a:p>
          <a:p>
            <a:r>
              <a:rPr lang="en-US" dirty="0"/>
              <a:t>Fairness</a:t>
            </a:r>
          </a:p>
          <a:p>
            <a:r>
              <a:rPr lang="en-US" dirty="0"/>
              <a:t>User Data Rights</a:t>
            </a:r>
          </a:p>
        </p:txBody>
      </p:sp>
    </p:spTree>
    <p:extLst>
      <p:ext uri="{BB962C8B-B14F-4D97-AF65-F5344CB8AC3E}">
        <p14:creationId xmlns:p14="http://schemas.microsoft.com/office/powerpoint/2010/main" val="384386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96B991-7978-44A9-A86C-F56E8C3F5318}"/>
              </a:ext>
            </a:extLst>
          </p:cNvPr>
          <p:cNvGraphicFramePr>
            <a:graphicFrameLocks noGrp="1"/>
          </p:cNvGraphicFramePr>
          <p:nvPr>
            <p:ph idx="1"/>
            <p:extLst>
              <p:ext uri="{D42A27DB-BD31-4B8C-83A1-F6EECF244321}">
                <p14:modId xmlns:p14="http://schemas.microsoft.com/office/powerpoint/2010/main" val="1242498732"/>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6F376B1-8908-6C40-A8A3-0DAEF106A569}"/>
              </a:ext>
            </a:extLst>
          </p:cNvPr>
          <p:cNvSpPr txBox="1"/>
          <p:nvPr/>
        </p:nvSpPr>
        <p:spPr>
          <a:xfrm>
            <a:off x="830407" y="485478"/>
            <a:ext cx="7753082" cy="707886"/>
          </a:xfrm>
          <a:prstGeom prst="rect">
            <a:avLst/>
          </a:prstGeom>
          <a:noFill/>
        </p:spPr>
        <p:txBody>
          <a:bodyPr wrap="square" rtlCol="0">
            <a:spAutoFit/>
          </a:bodyPr>
          <a:lstStyle/>
          <a:p>
            <a:r>
              <a:rPr lang="en-US" sz="4000" dirty="0"/>
              <a:t>Accountability</a:t>
            </a:r>
          </a:p>
        </p:txBody>
      </p:sp>
    </p:spTree>
    <p:extLst>
      <p:ext uri="{BB962C8B-B14F-4D97-AF65-F5344CB8AC3E}">
        <p14:creationId xmlns:p14="http://schemas.microsoft.com/office/powerpoint/2010/main" val="157608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9EF7F-AA40-1A40-9FD4-700A2F10AAB4}"/>
              </a:ext>
            </a:extLst>
          </p:cNvPr>
          <p:cNvSpPr>
            <a:spLocks noGrp="1"/>
          </p:cNvSpPr>
          <p:nvPr>
            <p:ph type="title"/>
          </p:nvPr>
        </p:nvSpPr>
        <p:spPr>
          <a:xfrm>
            <a:off x="646111" y="452718"/>
            <a:ext cx="9404723" cy="1400530"/>
          </a:xfrm>
        </p:spPr>
        <p:txBody>
          <a:bodyPr>
            <a:normAutofit/>
          </a:bodyPr>
          <a:lstStyle/>
          <a:p>
            <a:r>
              <a:rPr lang="en-US" dirty="0"/>
              <a:t>Value alignment</a:t>
            </a:r>
          </a:p>
        </p:txBody>
      </p:sp>
      <p:graphicFrame>
        <p:nvGraphicFramePr>
          <p:cNvPr id="22" name="Content Placeholder 2">
            <a:extLst>
              <a:ext uri="{FF2B5EF4-FFF2-40B4-BE49-F238E27FC236}">
                <a16:creationId xmlns:a16="http://schemas.microsoft.com/office/drawing/2014/main" id="{B97E401C-BB75-4FF7-9C8F-20B2F7A7A928}"/>
              </a:ext>
            </a:extLst>
          </p:cNvPr>
          <p:cNvGraphicFramePr>
            <a:graphicFrameLocks noGrp="1"/>
          </p:cNvGraphicFramePr>
          <p:nvPr>
            <p:ph idx="1"/>
            <p:extLst>
              <p:ext uri="{D42A27DB-BD31-4B8C-83A1-F6EECF244321}">
                <p14:modId xmlns:p14="http://schemas.microsoft.com/office/powerpoint/2010/main" val="165046735"/>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670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C6BF-0F5C-41F1-9E46-41E5E412E2B5}"/>
              </a:ext>
            </a:extLst>
          </p:cNvPr>
          <p:cNvSpPr>
            <a:spLocks noGrp="1"/>
          </p:cNvSpPr>
          <p:nvPr>
            <p:ph type="title"/>
          </p:nvPr>
        </p:nvSpPr>
        <p:spPr/>
        <p:txBody>
          <a:bodyPr/>
          <a:lstStyle/>
          <a:p>
            <a:r>
              <a:rPr lang="en-US" sz="4000"/>
              <a:t>Why is Value Alignment Imperative?</a:t>
            </a:r>
            <a:br>
              <a:rPr lang="en-US" sz="4000"/>
            </a:br>
            <a:r>
              <a:rPr lang="en-US" sz="2400"/>
              <a:t>Market Research Predictions</a:t>
            </a:r>
            <a:br>
              <a:rPr lang="en-US" sz="2400"/>
            </a:br>
            <a:endParaRPr lang="en-US" dirty="0"/>
          </a:p>
        </p:txBody>
      </p:sp>
      <p:sp>
        <p:nvSpPr>
          <p:cNvPr id="3" name="Content Placeholder 2">
            <a:extLst>
              <a:ext uri="{FF2B5EF4-FFF2-40B4-BE49-F238E27FC236}">
                <a16:creationId xmlns:a16="http://schemas.microsoft.com/office/drawing/2014/main" id="{3DCC9420-6E95-4C6C-996E-7C2797178119}"/>
              </a:ext>
            </a:extLst>
          </p:cNvPr>
          <p:cNvSpPr>
            <a:spLocks noGrp="1"/>
          </p:cNvSpPr>
          <p:nvPr>
            <p:ph idx="1"/>
          </p:nvPr>
        </p:nvSpPr>
        <p:spPr/>
        <p:txBody>
          <a:bodyPr vert="horz" lIns="91440" tIns="45720" rIns="91440" bIns="45720" rtlCol="0" anchor="t">
            <a:normAutofit lnSpcReduction="10000"/>
          </a:bodyPr>
          <a:lstStyle/>
          <a:p>
            <a:r>
              <a:rPr lang="en-US">
                <a:ea typeface="+mj-lt"/>
                <a:cs typeface="+mj-lt"/>
              </a:rPr>
              <a:t>“AI technology is vulnerable to implicit and explicit bias, logic gaps and general algorithm complexities. At scale, these biases can affect entire groups of people and, depending on the AI’s purpose, the impact can be severe.” – Gartner: Gartner Top Strategic Predictions for 2020 and Beyond, October 22, 2019</a:t>
            </a:r>
          </a:p>
          <a:p>
            <a:r>
              <a:rPr lang="en-US">
                <a:ea typeface="+mj-lt"/>
                <a:cs typeface="+mj-lt"/>
              </a:rPr>
              <a:t>“Through 2022, 85% of AI projects will deliver erroneous outcomes due to bias in data, algorithms and AI team composition.” – Gartner: Maverick* Research: Artificial Intelligence Requires Immediate Global Governance and Regulation, June 13, 2019</a:t>
            </a:r>
          </a:p>
          <a:p>
            <a:r>
              <a:rPr lang="en-US">
                <a:ea typeface="+mj-lt"/>
                <a:cs typeface="+mj-lt"/>
              </a:rPr>
              <a:t>“In the face of daily incidents, many consumers, citizens, and partners have lost faith in technology, business, and government, creating a crisis of trust.” – IDC: IDC FutureScape: Worldwide Artificial Intelligence 2020 Predictions, October 31, 2019</a:t>
            </a:r>
            <a:endParaRPr lang="en-US" dirty="0"/>
          </a:p>
        </p:txBody>
      </p:sp>
    </p:spTree>
    <p:extLst>
      <p:ext uri="{BB962C8B-B14F-4D97-AF65-F5344CB8AC3E}">
        <p14:creationId xmlns:p14="http://schemas.microsoft.com/office/powerpoint/2010/main" val="298758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0997-C7B8-094C-95EB-1B6489930409}"/>
              </a:ext>
            </a:extLst>
          </p:cNvPr>
          <p:cNvSpPr>
            <a:spLocks noGrp="1"/>
          </p:cNvSpPr>
          <p:nvPr>
            <p:ph type="title"/>
          </p:nvPr>
        </p:nvSpPr>
        <p:spPr>
          <a:xfrm>
            <a:off x="646111" y="452718"/>
            <a:ext cx="9404723" cy="1400530"/>
          </a:xfrm>
        </p:spPr>
        <p:txBody>
          <a:bodyPr>
            <a:normAutofit/>
          </a:bodyPr>
          <a:lstStyle/>
          <a:p>
            <a:r>
              <a:rPr lang="en-US" dirty="0" err="1"/>
              <a:t>Explainability</a:t>
            </a:r>
            <a:endParaRPr lang="en-US" dirty="0"/>
          </a:p>
        </p:txBody>
      </p:sp>
      <p:graphicFrame>
        <p:nvGraphicFramePr>
          <p:cNvPr id="5" name="Content Placeholder 2">
            <a:extLst>
              <a:ext uri="{FF2B5EF4-FFF2-40B4-BE49-F238E27FC236}">
                <a16:creationId xmlns:a16="http://schemas.microsoft.com/office/drawing/2014/main" id="{52DD02BD-5067-44ED-A607-EDDD25BB08CC}"/>
              </a:ext>
            </a:extLst>
          </p:cNvPr>
          <p:cNvGraphicFramePr>
            <a:graphicFrameLocks noGrp="1"/>
          </p:cNvGraphicFramePr>
          <p:nvPr>
            <p:ph idx="1"/>
            <p:extLst>
              <p:ext uri="{D42A27DB-BD31-4B8C-83A1-F6EECF244321}">
                <p14:modId xmlns:p14="http://schemas.microsoft.com/office/powerpoint/2010/main" val="2431724014"/>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97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5825-33E6-4D24-B9A6-FAE17224BB4E}"/>
              </a:ext>
            </a:extLst>
          </p:cNvPr>
          <p:cNvSpPr>
            <a:spLocks noGrp="1"/>
          </p:cNvSpPr>
          <p:nvPr>
            <p:ph type="title"/>
          </p:nvPr>
        </p:nvSpPr>
        <p:spPr>
          <a:xfrm>
            <a:off x="646111" y="452718"/>
            <a:ext cx="9404723" cy="1200505"/>
          </a:xfrm>
        </p:spPr>
        <p:txBody>
          <a:bodyPr/>
          <a:lstStyle/>
          <a:p>
            <a:r>
              <a:rPr lang="en-US" dirty="0"/>
              <a:t>Why is </a:t>
            </a:r>
            <a:r>
              <a:rPr lang="en-US" dirty="0" err="1"/>
              <a:t>Explainability</a:t>
            </a:r>
            <a:r>
              <a:rPr lang="en-US" dirty="0"/>
              <a:t> Imperative?</a:t>
            </a:r>
            <a:br>
              <a:rPr lang="en-US" dirty="0"/>
            </a:br>
            <a:r>
              <a:rPr lang="en-US" sz="2400" dirty="0"/>
              <a:t>Case Study: International Baccalaureate Organization</a:t>
            </a:r>
          </a:p>
          <a:p>
            <a:endParaRPr lang="en-US" dirty="0"/>
          </a:p>
        </p:txBody>
      </p:sp>
      <p:sp>
        <p:nvSpPr>
          <p:cNvPr id="3" name="Content Placeholder 2">
            <a:extLst>
              <a:ext uri="{FF2B5EF4-FFF2-40B4-BE49-F238E27FC236}">
                <a16:creationId xmlns:a16="http://schemas.microsoft.com/office/drawing/2014/main" id="{4E90F402-4684-412C-B0DB-247B50F50DAF}"/>
              </a:ext>
            </a:extLst>
          </p:cNvPr>
          <p:cNvSpPr>
            <a:spLocks noGrp="1"/>
          </p:cNvSpPr>
          <p:nvPr>
            <p:ph idx="1"/>
          </p:nvPr>
        </p:nvSpPr>
        <p:spPr>
          <a:xfrm>
            <a:off x="1103312" y="1767168"/>
            <a:ext cx="10022866" cy="4681256"/>
          </a:xfrm>
        </p:spPr>
        <p:txBody>
          <a:bodyPr vert="horz" lIns="91440" tIns="45720" rIns="91440" bIns="45720" rtlCol="0" anchor="t">
            <a:normAutofit fontScale="70000" lnSpcReduction="20000"/>
          </a:bodyPr>
          <a:lstStyle/>
          <a:p>
            <a:pPr>
              <a:spcBef>
                <a:spcPts val="0"/>
              </a:spcBef>
            </a:pPr>
            <a:r>
              <a:rPr lang="en-US" dirty="0">
                <a:ea typeface="+mj-lt"/>
                <a:cs typeface="+mj-lt"/>
              </a:rPr>
              <a:t>In a normal year, final grades are determined by coursework produced by the students and a final examination administered and corrected by the IBO directly. </a:t>
            </a:r>
            <a:endParaRPr lang="en-US"/>
          </a:p>
          <a:p>
            <a:pPr>
              <a:spcBef>
                <a:spcPts val="0"/>
              </a:spcBef>
            </a:pPr>
            <a:r>
              <a:rPr lang="en-US">
                <a:ea typeface="+mj-lt"/>
                <a:cs typeface="+mj-lt"/>
              </a:rPr>
              <a:t>The coursework counts for 20-30% of the </a:t>
            </a:r>
            <a:r>
              <a:rPr lang="en-US" dirty="0">
                <a:ea typeface="+mj-lt"/>
                <a:cs typeface="+mj-lt"/>
              </a:rPr>
              <a:t>overall final grade and the exam accounts for the remainder. Prior to the exam, teachers provide “predicted” grades, which allow universities to offer places conditional on the candidates’ final grades meeting the predictions. The IBO will also arrange independent grading of samples of each student’s coursework in order to discourage grade inflation by schools.</a:t>
            </a:r>
            <a:endParaRPr lang="en-US">
              <a:ea typeface="+mj-lt"/>
              <a:cs typeface="+mj-lt"/>
            </a:endParaRPr>
          </a:p>
          <a:p>
            <a:pPr>
              <a:spcBef>
                <a:spcPts val="0"/>
              </a:spcBef>
            </a:pPr>
            <a:endParaRPr lang="en-US" b="1" dirty="0">
              <a:ea typeface="+mj-lt"/>
              <a:cs typeface="+mj-lt"/>
            </a:endParaRPr>
          </a:p>
          <a:p>
            <a:pPr>
              <a:spcBef>
                <a:spcPts val="0"/>
              </a:spcBef>
            </a:pPr>
            <a:r>
              <a:rPr lang="en-US" b="1">
                <a:ea typeface="+mj-lt"/>
                <a:cs typeface="+mj-lt"/>
              </a:rPr>
              <a:t>Problem</a:t>
            </a:r>
            <a:r>
              <a:rPr lang="en-US">
                <a:ea typeface="+mj-lt"/>
                <a:cs typeface="+mj-lt"/>
              </a:rPr>
              <a:t>: Covid-19 prevented 2020 graduating students from sitting for final IB exams.</a:t>
            </a:r>
            <a:endParaRPr lang="en-US"/>
          </a:p>
          <a:p>
            <a:pPr>
              <a:spcBef>
                <a:spcPts val="0"/>
              </a:spcBef>
            </a:pPr>
            <a:endParaRPr lang="en-US" dirty="0">
              <a:ea typeface="+mj-lt"/>
              <a:cs typeface="+mj-lt"/>
            </a:endParaRPr>
          </a:p>
          <a:p>
            <a:pPr>
              <a:spcBef>
                <a:spcPts val="0"/>
              </a:spcBef>
            </a:pPr>
            <a:r>
              <a:rPr lang="en-US">
                <a:ea typeface="+mj-lt"/>
                <a:cs typeface="+mj-lt"/>
              </a:rPr>
              <a:t>Solution: IBO turned to AI. Using its trove of historical data about students’ course work and </a:t>
            </a:r>
            <a:r>
              <a:rPr lang="en-US" dirty="0">
                <a:ea typeface="+mj-lt"/>
                <a:cs typeface="+mj-lt"/>
              </a:rPr>
              <a:t>predicted grades, as well as the data about the actual grade obtained at exams in previous years, the IBO decided to build a model to calculate an overall score for each student – in a sense predicting what the 2020 students would have gotten at the exams.</a:t>
            </a:r>
            <a:endParaRPr lang="en-US"/>
          </a:p>
          <a:p>
            <a:pPr>
              <a:spcBef>
                <a:spcPts val="0"/>
              </a:spcBef>
            </a:pPr>
            <a:endParaRPr lang="en-US" dirty="0">
              <a:ea typeface="+mj-lt"/>
              <a:cs typeface="+mj-lt"/>
            </a:endParaRPr>
          </a:p>
          <a:p>
            <a:pPr>
              <a:spcBef>
                <a:spcPts val="0"/>
              </a:spcBef>
            </a:pPr>
            <a:r>
              <a:rPr lang="en-US" dirty="0">
                <a:ea typeface="+mj-lt"/>
                <a:cs typeface="+mj-lt"/>
              </a:rPr>
              <a:t>Outcome: Tens of thousands of students all over the world received grades that not only deviated substantially from their predicted grades but did so in unexplainable ways. Lack of transparency and </a:t>
            </a:r>
            <a:r>
              <a:rPr lang="en-US">
                <a:ea typeface="+mj-lt"/>
                <a:cs typeface="+mj-lt"/>
              </a:rPr>
              <a:t>explainability.</a:t>
            </a:r>
            <a:endParaRPr lang="en-US"/>
          </a:p>
          <a:p>
            <a:pPr>
              <a:spcBef>
                <a:spcPts val="0"/>
              </a:spcBef>
            </a:pPr>
            <a:endParaRPr lang="en-US" dirty="0">
              <a:ea typeface="+mj-lt"/>
              <a:cs typeface="+mj-lt"/>
            </a:endParaRPr>
          </a:p>
          <a:p>
            <a:pPr>
              <a:spcBef>
                <a:spcPts val="0"/>
              </a:spcBef>
            </a:pPr>
            <a:r>
              <a:rPr lang="en-US">
                <a:ea typeface="+mj-lt"/>
                <a:cs typeface="+mj-lt"/>
              </a:rPr>
              <a:t>Lesson Learned: The main lesson coming out of this experience is that any organization that decides to use an </a:t>
            </a:r>
            <a:r>
              <a:rPr lang="en-US" dirty="0">
                <a:ea typeface="+mj-lt"/>
                <a:cs typeface="+mj-lt"/>
              </a:rPr>
              <a:t>AI to produce an outcome as critical and sensitive as a high-school grade marking 12-years of student’s work, needs to be very clear about how the outcomes are produced and how they can be appealed in the event that they appear anomalous or unexpected.</a:t>
            </a:r>
            <a:endParaRPr lang="en-US"/>
          </a:p>
          <a:p>
            <a:pPr>
              <a:spcBef>
                <a:spcPts val="0"/>
              </a:spcBef>
            </a:pPr>
            <a:endParaRPr lang="en-US" sz="1200" dirty="0"/>
          </a:p>
          <a:p>
            <a:pPr marL="0" indent="0">
              <a:spcBef>
                <a:spcPts val="0"/>
              </a:spcBef>
              <a:buNone/>
            </a:pPr>
            <a:endParaRPr lang="en-US" sz="1200" dirty="0"/>
          </a:p>
          <a:p>
            <a:pPr marL="0" indent="0">
              <a:spcBef>
                <a:spcPts val="0"/>
              </a:spcBef>
              <a:buNone/>
            </a:pPr>
            <a:endParaRPr lang="en-US" sz="1200" dirty="0"/>
          </a:p>
          <a:p>
            <a:pPr marL="0" indent="0">
              <a:spcBef>
                <a:spcPts val="0"/>
              </a:spcBef>
              <a:buNone/>
            </a:pPr>
            <a:endParaRPr lang="en-US" sz="1200" dirty="0"/>
          </a:p>
          <a:p>
            <a:pPr marL="0" indent="0">
              <a:spcBef>
                <a:spcPts val="0"/>
              </a:spcBef>
              <a:buNone/>
            </a:pPr>
            <a:endParaRPr lang="en-US" sz="1200" dirty="0"/>
          </a:p>
          <a:p>
            <a:pPr marL="0" indent="0">
              <a:spcBef>
                <a:spcPts val="0"/>
              </a:spcBef>
              <a:buNone/>
            </a:pPr>
            <a:r>
              <a:rPr lang="en-US" sz="1200"/>
              <a:t>Source: </a:t>
            </a:r>
            <a:r>
              <a:rPr lang="en-US" sz="1200" dirty="0">
                <a:ea typeface="+mj-lt"/>
                <a:cs typeface="+mj-lt"/>
              </a:rPr>
              <a:t>https://hbr.org/2020/08/what-happens-when-ai-is-used-to-set-grades</a:t>
            </a:r>
            <a:endParaRPr lang="en-US"/>
          </a:p>
        </p:txBody>
      </p:sp>
    </p:spTree>
    <p:extLst>
      <p:ext uri="{BB962C8B-B14F-4D97-AF65-F5344CB8AC3E}">
        <p14:creationId xmlns:p14="http://schemas.microsoft.com/office/powerpoint/2010/main" val="1194676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B87F-339E-2848-A2C4-15B3C1B51CE6}"/>
              </a:ext>
            </a:extLst>
          </p:cNvPr>
          <p:cNvSpPr>
            <a:spLocks noGrp="1"/>
          </p:cNvSpPr>
          <p:nvPr>
            <p:ph type="title"/>
          </p:nvPr>
        </p:nvSpPr>
        <p:spPr>
          <a:xfrm>
            <a:off x="646111" y="452718"/>
            <a:ext cx="9404723" cy="1400530"/>
          </a:xfrm>
        </p:spPr>
        <p:txBody>
          <a:bodyPr>
            <a:normAutofit/>
          </a:bodyPr>
          <a:lstStyle/>
          <a:p>
            <a:r>
              <a:rPr lang="en-US" dirty="0"/>
              <a:t>Fairness</a:t>
            </a:r>
          </a:p>
        </p:txBody>
      </p:sp>
      <p:graphicFrame>
        <p:nvGraphicFramePr>
          <p:cNvPr id="5" name="Content Placeholder 2">
            <a:extLst>
              <a:ext uri="{FF2B5EF4-FFF2-40B4-BE49-F238E27FC236}">
                <a16:creationId xmlns:a16="http://schemas.microsoft.com/office/drawing/2014/main" id="{A9DFD9BD-7599-4B3E-91AE-4E71417AEC47}"/>
              </a:ext>
            </a:extLst>
          </p:cNvPr>
          <p:cNvGraphicFramePr>
            <a:graphicFrameLocks noGrp="1"/>
          </p:cNvGraphicFramePr>
          <p:nvPr>
            <p:ph idx="1"/>
            <p:extLst>
              <p:ext uri="{D42A27DB-BD31-4B8C-83A1-F6EECF244321}">
                <p14:modId xmlns:p14="http://schemas.microsoft.com/office/powerpoint/2010/main" val="2199676543"/>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2718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5FDF760-DF93-6848-8C01-F6A46389F762}"/>
              </a:ext>
            </a:extLst>
          </p:cNvPr>
          <p:cNvSpPr>
            <a:spLocks noGrp="1"/>
          </p:cNvSpPr>
          <p:nvPr>
            <p:ph type="title"/>
          </p:nvPr>
        </p:nvSpPr>
        <p:spPr>
          <a:xfrm>
            <a:off x="806195" y="804672"/>
            <a:ext cx="3521359" cy="5248656"/>
          </a:xfrm>
        </p:spPr>
        <p:txBody>
          <a:bodyPr anchor="ctr">
            <a:normAutofit/>
          </a:bodyPr>
          <a:lstStyle/>
          <a:p>
            <a:pPr algn="ctr"/>
            <a:r>
              <a:rPr lang="en-US" dirty="0"/>
              <a:t>User data rights</a:t>
            </a:r>
          </a:p>
        </p:txBody>
      </p:sp>
      <p:sp>
        <p:nvSpPr>
          <p:cNvPr id="3" name="Content Placeholder 2">
            <a:extLst>
              <a:ext uri="{FF2B5EF4-FFF2-40B4-BE49-F238E27FC236}">
                <a16:creationId xmlns:a16="http://schemas.microsoft.com/office/drawing/2014/main" id="{184D4A80-429D-D04C-8E4C-7255791B4AD2}"/>
              </a:ext>
            </a:extLst>
          </p:cNvPr>
          <p:cNvSpPr>
            <a:spLocks noGrp="1"/>
          </p:cNvSpPr>
          <p:nvPr>
            <p:ph idx="1"/>
          </p:nvPr>
        </p:nvSpPr>
        <p:spPr>
          <a:xfrm>
            <a:off x="4975861" y="804671"/>
            <a:ext cx="6399930" cy="5248657"/>
          </a:xfrm>
        </p:spPr>
        <p:txBody>
          <a:bodyPr anchor="ctr">
            <a:normAutofit/>
          </a:bodyPr>
          <a:lstStyle/>
          <a:p>
            <a:pPr marL="0" indent="0">
              <a:buNone/>
            </a:pPr>
            <a:r>
              <a:rPr lang="en-US" dirty="0"/>
              <a:t>AI must be designed to protect user data and preserve the user’s power over access and uses. </a:t>
            </a:r>
          </a:p>
          <a:p>
            <a:pPr marL="0" indent="0">
              <a:buNone/>
            </a:pPr>
            <a:endParaRPr lang="en-US" dirty="0"/>
          </a:p>
          <a:p>
            <a:pPr marL="0" indent="0">
              <a:buNone/>
            </a:pPr>
            <a:r>
              <a:rPr lang="en-US" dirty="0"/>
              <a:t>Pew Research recently found that being in control of our own information is “very important” to 74% of Americans. </a:t>
            </a:r>
          </a:p>
          <a:p>
            <a:pPr marL="0" indent="0">
              <a:buNone/>
            </a:pPr>
            <a:endParaRPr lang="en-US" dirty="0"/>
          </a:p>
          <a:p>
            <a:pPr marL="0" indent="0">
              <a:buNone/>
            </a:pPr>
            <a:r>
              <a:rPr lang="en-US" dirty="0"/>
              <a:t>The European Commission found that 71% of EU citizens find it unacceptable for companies to share information about them without their permission. </a:t>
            </a:r>
          </a:p>
        </p:txBody>
      </p:sp>
    </p:spTree>
    <p:extLst>
      <p:ext uri="{BB962C8B-B14F-4D97-AF65-F5344CB8AC3E}">
        <p14:creationId xmlns:p14="http://schemas.microsoft.com/office/powerpoint/2010/main" val="2868076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1B50-9128-8D4E-8A39-DF4C51D23943}"/>
              </a:ext>
            </a:extLst>
          </p:cNvPr>
          <p:cNvSpPr>
            <a:spLocks noGrp="1"/>
          </p:cNvSpPr>
          <p:nvPr>
            <p:ph type="ctrTitle"/>
          </p:nvPr>
        </p:nvSpPr>
        <p:spPr>
          <a:xfrm>
            <a:off x="1154954" y="1447800"/>
            <a:ext cx="10026567" cy="3329581"/>
          </a:xfrm>
        </p:spPr>
        <p:txBody>
          <a:bodyPr/>
          <a:lstStyle/>
          <a:p>
            <a:r>
              <a:rPr lang="en-US" sz="5400" dirty="0"/>
              <a:t>But First!! Lets talk about Data and AI</a:t>
            </a:r>
          </a:p>
        </p:txBody>
      </p:sp>
    </p:spTree>
    <p:extLst>
      <p:ext uri="{BB962C8B-B14F-4D97-AF65-F5344CB8AC3E}">
        <p14:creationId xmlns:p14="http://schemas.microsoft.com/office/powerpoint/2010/main" val="1928418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BB7FC012-B958-644A-877D-E9392DD43714}"/>
              </a:ext>
            </a:extLst>
          </p:cNvPr>
          <p:cNvSpPr txBox="1">
            <a:spLocks/>
          </p:cNvSpPr>
          <p:nvPr/>
        </p:nvSpPr>
        <p:spPr>
          <a:xfrm>
            <a:off x="304799" y="348878"/>
            <a:ext cx="12191999" cy="669212"/>
          </a:xfrm>
          <a:prstGeom prst="rect">
            <a:avLst/>
          </a:prstGeom>
          <a:noFill/>
        </p:spPr>
        <p:txBody>
          <a:bodyPr vert="horz" lIns="228600" tIns="201168" rIns="228600" bIns="22860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lvl="0"/>
            <a:r>
              <a:rPr lang="en-US" dirty="0">
                <a:solidFill>
                  <a:schemeClr val="tx1"/>
                </a:solidFill>
                <a:latin typeface="IBM Plex Mono" panose="020B0509050203000203" pitchFamily="49" charset="77"/>
              </a:rPr>
              <a:t>Ways to excel in </a:t>
            </a:r>
            <a:r>
              <a:rPr lang="en-US" dirty="0">
                <a:solidFill>
                  <a:schemeClr val="accent3"/>
                </a:solidFill>
                <a:latin typeface="IBM Plex Mono" panose="020B0509050203000203" pitchFamily="49" charset="77"/>
              </a:rPr>
              <a:t>Data Science</a:t>
            </a:r>
            <a:endParaRPr lang="en-US" sz="4800" dirty="0">
              <a:solidFill>
                <a:schemeClr val="accent3"/>
              </a:solidFill>
              <a:latin typeface="IBM Plex Mono" panose="020B0509050203000203" pitchFamily="49" charset="77"/>
            </a:endParaRPr>
          </a:p>
        </p:txBody>
      </p:sp>
      <p:sp>
        <p:nvSpPr>
          <p:cNvPr id="2" name="Rectangle 1">
            <a:extLst>
              <a:ext uri="{FF2B5EF4-FFF2-40B4-BE49-F238E27FC236}">
                <a16:creationId xmlns:a16="http://schemas.microsoft.com/office/drawing/2014/main" id="{17EBDC7F-E6D4-1440-BF25-94E49585B691}"/>
              </a:ext>
            </a:extLst>
          </p:cNvPr>
          <p:cNvSpPr/>
          <p:nvPr/>
        </p:nvSpPr>
        <p:spPr>
          <a:xfrm>
            <a:off x="304799" y="1636004"/>
            <a:ext cx="8369643" cy="2339102"/>
          </a:xfrm>
          <a:prstGeom prst="rect">
            <a:avLst/>
          </a:prstGeom>
        </p:spPr>
        <p:txBody>
          <a:bodyPr wrap="square">
            <a:spAutoFit/>
          </a:bodyPr>
          <a:lstStyle/>
          <a:p>
            <a:pPr marL="285750" lvl="0" indent="-285750" defTabSz="609585">
              <a:spcBef>
                <a:spcPts val="1467"/>
              </a:spcBef>
              <a:buFont typeface="Arial" panose="020B0604020202020204" pitchFamily="34" charset="0"/>
              <a:buChar char="•"/>
              <a:defRPr/>
            </a:pPr>
            <a:r>
              <a:rPr lang="en-US" b="1" dirty="0">
                <a:cs typeface="Arial" charset="0"/>
              </a:rPr>
              <a:t> Build foundations – </a:t>
            </a:r>
            <a:r>
              <a:rPr lang="en-US" dirty="0">
                <a:cs typeface="Arial" charset="0"/>
                <a:hlinkClick r:id="rId2">
                  <a:extLst>
                    <a:ext uri="{A12FA001-AC4F-418D-AE19-62706E023703}">
                      <ahyp:hlinkClr xmlns:ahyp="http://schemas.microsoft.com/office/drawing/2018/hyperlinkcolor" val="tx"/>
                    </a:ext>
                  </a:extLst>
                </a:hlinkClick>
              </a:rPr>
              <a:t>Cognitiveclass.ai</a:t>
            </a:r>
            <a:r>
              <a:rPr lang="en-US" b="1" dirty="0">
                <a:cs typeface="Arial" charset="0"/>
                <a:hlinkClick r:id="rId2">
                  <a:extLst>
                    <a:ext uri="{A12FA001-AC4F-418D-AE19-62706E023703}">
                      <ahyp:hlinkClr xmlns:ahyp="http://schemas.microsoft.com/office/drawing/2018/hyperlinkcolor" val="tx"/>
                    </a:ext>
                  </a:extLst>
                </a:hlinkClick>
              </a:rPr>
              <a:t> </a:t>
            </a:r>
            <a:r>
              <a:rPr lang="en-US" b="1" dirty="0">
                <a:cs typeface="Arial" charset="0"/>
              </a:rPr>
              <a:t>| </a:t>
            </a:r>
            <a:r>
              <a:rPr lang="en-US" dirty="0">
                <a:cs typeface="Arial" charset="0"/>
                <a:hlinkClick r:id="rId3">
                  <a:extLst>
                    <a:ext uri="{A12FA001-AC4F-418D-AE19-62706E023703}">
                      <ahyp:hlinkClr xmlns:ahyp="http://schemas.microsoft.com/office/drawing/2018/hyperlinkcolor" val="tx"/>
                    </a:ext>
                  </a:extLst>
                </a:hlinkClick>
              </a:rPr>
              <a:t>Coursera</a:t>
            </a:r>
            <a:r>
              <a:rPr lang="en-US" dirty="0">
                <a:cs typeface="Arial" charset="0"/>
              </a:rPr>
              <a:t> </a:t>
            </a:r>
            <a:r>
              <a:rPr lang="en-US" b="1" dirty="0">
                <a:cs typeface="Arial" charset="0"/>
              </a:rPr>
              <a:t>| </a:t>
            </a:r>
            <a:r>
              <a:rPr lang="en-US" dirty="0">
                <a:cs typeface="Arial" charset="0"/>
                <a:hlinkClick r:id="rId4">
                  <a:extLst>
                    <a:ext uri="{A12FA001-AC4F-418D-AE19-62706E023703}">
                      <ahyp:hlinkClr xmlns:ahyp="http://schemas.microsoft.com/office/drawing/2018/hyperlinkcolor" val="tx"/>
                    </a:ext>
                  </a:extLst>
                </a:hlinkClick>
              </a:rPr>
              <a:t>IBM Developer Site</a:t>
            </a:r>
            <a:endParaRPr lang="en-US" dirty="0">
              <a:cs typeface="Arial" charset="0"/>
            </a:endParaRPr>
          </a:p>
          <a:p>
            <a:pPr marL="285750" lvl="0" indent="-285750" defTabSz="609585">
              <a:spcBef>
                <a:spcPts val="1467"/>
              </a:spcBef>
              <a:buFont typeface="Arial" panose="020B0604020202020204" pitchFamily="34" charset="0"/>
              <a:buChar char="•"/>
              <a:defRPr/>
            </a:pPr>
            <a:r>
              <a:rPr lang="en-US" b="1" dirty="0">
                <a:cs typeface="Arial" charset="0"/>
              </a:rPr>
              <a:t> Tools – </a:t>
            </a:r>
            <a:r>
              <a:rPr lang="en-US" dirty="0">
                <a:cs typeface="Arial" charset="0"/>
              </a:rPr>
              <a:t>Opensource, company specific etc.</a:t>
            </a:r>
          </a:p>
          <a:p>
            <a:pPr marL="342900" lvl="0" indent="-342900" defTabSz="609585">
              <a:spcBef>
                <a:spcPts val="1467"/>
              </a:spcBef>
              <a:buFont typeface="Arial" panose="020B0604020202020204" pitchFamily="34" charset="0"/>
              <a:buChar char="•"/>
              <a:defRPr/>
            </a:pPr>
            <a:r>
              <a:rPr lang="en-US" sz="2000" b="1" dirty="0">
                <a:cs typeface="Arial" charset="0"/>
                <a:sym typeface="Wingdings" panose="05000000000000000000" pitchFamily="2" charset="2"/>
              </a:rPr>
              <a:t>Internship – </a:t>
            </a:r>
            <a:r>
              <a:rPr lang="en-US" sz="2000" dirty="0">
                <a:cs typeface="Arial" charset="0"/>
                <a:sym typeface="Wingdings" panose="05000000000000000000" pitchFamily="2" charset="2"/>
              </a:rPr>
              <a:t>Companies, Telcom, Banks, </a:t>
            </a:r>
            <a:r>
              <a:rPr lang="en-US" dirty="0">
                <a:cs typeface="Arial" charset="0"/>
                <a:sym typeface="Wingdings" panose="05000000000000000000" pitchFamily="2" charset="2"/>
              </a:rPr>
              <a:t>Startups working with AI</a:t>
            </a:r>
            <a:r>
              <a:rPr lang="en-US" sz="2000" dirty="0">
                <a:cs typeface="Arial" charset="0"/>
                <a:sym typeface="Wingdings" panose="05000000000000000000" pitchFamily="2" charset="2"/>
              </a:rPr>
              <a:t>.</a:t>
            </a:r>
          </a:p>
          <a:p>
            <a:pPr marL="342900" lvl="0" indent="-342900" defTabSz="609585">
              <a:spcBef>
                <a:spcPts val="1467"/>
              </a:spcBef>
              <a:buFont typeface="Arial" panose="020B0604020202020204" pitchFamily="34" charset="0"/>
              <a:buChar char="•"/>
              <a:defRPr/>
            </a:pPr>
            <a:r>
              <a:rPr lang="en-US" sz="2000" b="1" dirty="0">
                <a:cs typeface="Arial" charset="0"/>
              </a:rPr>
              <a:t>Competitions </a:t>
            </a:r>
            <a:r>
              <a:rPr lang="en-US" sz="2000" dirty="0">
                <a:cs typeface="Arial" charset="0"/>
              </a:rPr>
              <a:t>– </a:t>
            </a:r>
            <a:r>
              <a:rPr lang="en-US" dirty="0">
                <a:cs typeface="Arial" charset="0"/>
              </a:rPr>
              <a:t>Local events, Webinars , Hackathons</a:t>
            </a:r>
            <a:r>
              <a:rPr lang="en-US" sz="2000" dirty="0">
                <a:cs typeface="Arial" charset="0"/>
              </a:rPr>
              <a:t>. </a:t>
            </a:r>
            <a:endParaRPr lang="en-US" sz="2000" dirty="0">
              <a:cs typeface="Arial" charset="0"/>
              <a:sym typeface="Wingdings" panose="05000000000000000000" pitchFamily="2" charset="2"/>
            </a:endParaRPr>
          </a:p>
          <a:p>
            <a:pPr marL="342900" lvl="0" indent="-342900" defTabSz="609585">
              <a:spcBef>
                <a:spcPts val="1467"/>
              </a:spcBef>
              <a:buFont typeface="Arial" panose="020B0604020202020204" pitchFamily="34" charset="0"/>
              <a:buChar char="•"/>
              <a:defRPr/>
            </a:pPr>
            <a:r>
              <a:rPr lang="en-US" sz="2000" b="1" dirty="0">
                <a:cs typeface="Arial" charset="0"/>
                <a:sym typeface="Wingdings" panose="05000000000000000000" pitchFamily="2" charset="2"/>
              </a:rPr>
              <a:t>Kaggle – </a:t>
            </a:r>
            <a:r>
              <a:rPr lang="en-US" dirty="0">
                <a:cs typeface="Arial" charset="0"/>
                <a:sym typeface="Wingdings" panose="05000000000000000000" pitchFamily="2" charset="2"/>
              </a:rPr>
              <a:t>Participate in competitions, maintain Kaggle profile</a:t>
            </a:r>
            <a:r>
              <a:rPr lang="en-US" sz="2000" dirty="0">
                <a:cs typeface="Arial" charset="0"/>
                <a:sym typeface="Wingdings" panose="05000000000000000000" pitchFamily="2" charset="2"/>
              </a:rPr>
              <a:t>.</a:t>
            </a:r>
          </a:p>
        </p:txBody>
      </p:sp>
    </p:spTree>
    <p:extLst>
      <p:ext uri="{BB962C8B-B14F-4D97-AF65-F5344CB8AC3E}">
        <p14:creationId xmlns:p14="http://schemas.microsoft.com/office/powerpoint/2010/main" val="1951395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
            <a:extLst>
              <a:ext uri="{FF2B5EF4-FFF2-40B4-BE49-F238E27FC236}">
                <a16:creationId xmlns:a16="http://schemas.microsoft.com/office/drawing/2014/main" id="{BB7FC012-B958-644A-877D-E9392DD43714}"/>
              </a:ext>
            </a:extLst>
          </p:cNvPr>
          <p:cNvSpPr txBox="1">
            <a:spLocks/>
          </p:cNvSpPr>
          <p:nvPr/>
        </p:nvSpPr>
        <p:spPr>
          <a:xfrm>
            <a:off x="1" y="59599"/>
            <a:ext cx="12191999" cy="669212"/>
          </a:xfrm>
          <a:prstGeom prst="rect">
            <a:avLst/>
          </a:prstGeom>
          <a:noFill/>
        </p:spPr>
        <p:txBody>
          <a:bodyPr vert="horz" lIns="228600" tIns="201168" rIns="228600" bIns="22860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lvl="0"/>
            <a:r>
              <a:rPr lang="en-US" dirty="0">
                <a:solidFill>
                  <a:schemeClr val="tx1"/>
                </a:solidFill>
                <a:latin typeface="IBM Plex Mono" panose="020B0509050203000203" pitchFamily="49" charset="77"/>
              </a:rPr>
              <a:t>Data Science Use-Cases</a:t>
            </a:r>
            <a:endParaRPr lang="en-US" sz="4800" dirty="0">
              <a:solidFill>
                <a:schemeClr val="tx1"/>
              </a:solidFill>
              <a:latin typeface="IBM Plex Mono" panose="020B0509050203000203" pitchFamily="49" charset="77"/>
            </a:endParaRPr>
          </a:p>
        </p:txBody>
      </p:sp>
      <p:pic>
        <p:nvPicPr>
          <p:cNvPr id="4" name="Picture 3">
            <a:extLst>
              <a:ext uri="{FF2B5EF4-FFF2-40B4-BE49-F238E27FC236}">
                <a16:creationId xmlns:a16="http://schemas.microsoft.com/office/drawing/2014/main" id="{CE99EDD4-C22B-1346-8E9F-6E8D84F0BE54}"/>
              </a:ext>
            </a:extLst>
          </p:cNvPr>
          <p:cNvPicPr>
            <a:picLocks noChangeAspect="1"/>
          </p:cNvPicPr>
          <p:nvPr/>
        </p:nvPicPr>
        <p:blipFill rotWithShape="1">
          <a:blip r:embed="rId2"/>
          <a:srcRect l="7398"/>
          <a:stretch/>
        </p:blipFill>
        <p:spPr>
          <a:xfrm>
            <a:off x="5999966" y="881816"/>
            <a:ext cx="6194092" cy="35856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6D78736-2208-EF41-BA7B-1D9332DE84A6}"/>
              </a:ext>
            </a:extLst>
          </p:cNvPr>
          <p:cNvPicPr>
            <a:picLocks noChangeAspect="1"/>
          </p:cNvPicPr>
          <p:nvPr/>
        </p:nvPicPr>
        <p:blipFill>
          <a:blip r:embed="rId3"/>
          <a:stretch>
            <a:fillRect/>
          </a:stretch>
        </p:blipFill>
        <p:spPr>
          <a:xfrm>
            <a:off x="5660142" y="3484926"/>
            <a:ext cx="6531858" cy="3362910"/>
          </a:xfrm>
          <a:prstGeom prst="rect">
            <a:avLst/>
          </a:prstGeom>
        </p:spPr>
      </p:pic>
      <p:pic>
        <p:nvPicPr>
          <p:cNvPr id="7" name="Picture 6" descr="A black sign with white text&#10;&#10;Description automatically generated">
            <a:extLst>
              <a:ext uri="{FF2B5EF4-FFF2-40B4-BE49-F238E27FC236}">
                <a16:creationId xmlns:a16="http://schemas.microsoft.com/office/drawing/2014/main" id="{41BE7484-8328-EC4E-89D0-8473FBE0ABF8}"/>
              </a:ext>
            </a:extLst>
          </p:cNvPr>
          <p:cNvPicPr>
            <a:picLocks noChangeAspect="1"/>
          </p:cNvPicPr>
          <p:nvPr/>
        </p:nvPicPr>
        <p:blipFill rotWithShape="1">
          <a:blip r:embed="rId4"/>
          <a:srcRect l="7815" t="6390" r="1733"/>
          <a:stretch/>
        </p:blipFill>
        <p:spPr>
          <a:xfrm>
            <a:off x="1" y="3484927"/>
            <a:ext cx="6096000" cy="336290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5873B87-DC88-2F4F-AF6D-F0E63AD435F7}"/>
              </a:ext>
            </a:extLst>
          </p:cNvPr>
          <p:cNvPicPr>
            <a:picLocks noChangeAspect="1"/>
          </p:cNvPicPr>
          <p:nvPr/>
        </p:nvPicPr>
        <p:blipFill rotWithShape="1">
          <a:blip r:embed="rId5"/>
          <a:srcRect l="7333" r="-150" b="12543"/>
          <a:stretch/>
        </p:blipFill>
        <p:spPr>
          <a:xfrm>
            <a:off x="0" y="881817"/>
            <a:ext cx="6096000" cy="2603108"/>
          </a:xfrm>
          <a:prstGeom prst="rect">
            <a:avLst/>
          </a:prstGeom>
        </p:spPr>
      </p:pic>
    </p:spTree>
    <p:extLst>
      <p:ext uri="{BB962C8B-B14F-4D97-AF65-F5344CB8AC3E}">
        <p14:creationId xmlns:p14="http://schemas.microsoft.com/office/powerpoint/2010/main" val="116972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6DD3FA-F0FF-0C4D-AF26-853AE983C1FB}"/>
              </a:ext>
            </a:extLst>
          </p:cNvPr>
          <p:cNvSpPr>
            <a:spLocks noGrp="1"/>
          </p:cNvSpPr>
          <p:nvPr>
            <p:ph type="body" sz="quarter" idx="12"/>
          </p:nvPr>
        </p:nvSpPr>
        <p:spPr>
          <a:xfrm>
            <a:off x="0" y="767522"/>
            <a:ext cx="8100391" cy="863600"/>
          </a:xfrm>
        </p:spPr>
        <p:txBody>
          <a:bodyPr>
            <a:normAutofit/>
          </a:bodyPr>
          <a:lstStyle/>
          <a:p>
            <a:r>
              <a:rPr lang="en-US" dirty="0"/>
              <a:t>Explore IBM Developer site - </a:t>
            </a:r>
            <a:r>
              <a:rPr lang="en-US" dirty="0">
                <a:hlinkClick r:id="rId2"/>
              </a:rPr>
              <a:t>https://developer.ibm.com</a:t>
            </a:r>
            <a:endParaRPr lang="en-US" dirty="0"/>
          </a:p>
          <a:p>
            <a:endParaRPr lang="en-US" dirty="0"/>
          </a:p>
        </p:txBody>
      </p:sp>
      <p:sp>
        <p:nvSpPr>
          <p:cNvPr id="5" name="TextBox 4">
            <a:extLst>
              <a:ext uri="{FF2B5EF4-FFF2-40B4-BE49-F238E27FC236}">
                <a16:creationId xmlns:a16="http://schemas.microsoft.com/office/drawing/2014/main" id="{6A1FBEF8-5542-C84B-8710-7B415BA2A74C}"/>
              </a:ext>
            </a:extLst>
          </p:cNvPr>
          <p:cNvSpPr txBox="1"/>
          <p:nvPr/>
        </p:nvSpPr>
        <p:spPr>
          <a:xfrm>
            <a:off x="366092" y="2017643"/>
            <a:ext cx="11459816" cy="3139321"/>
          </a:xfrm>
          <a:prstGeom prst="rect">
            <a:avLst/>
          </a:prstGeom>
          <a:noFill/>
        </p:spPr>
        <p:txBody>
          <a:bodyPr wrap="square" rtlCol="0">
            <a:spAutoFit/>
          </a:bodyPr>
          <a:lstStyle/>
          <a:p>
            <a:r>
              <a:rPr lang="en-US" dirty="0"/>
              <a:t>Assemble a pizza-ordering chatbot dialog – </a:t>
            </a:r>
          </a:p>
          <a:p>
            <a:r>
              <a:rPr lang="en-US" dirty="0">
                <a:hlinkClick r:id="rId3"/>
              </a:rPr>
              <a:t>https://developer.ibm.com/patterns/assemble-a-pizza-ordering-chatbot-dialog/</a:t>
            </a:r>
            <a:endParaRPr lang="en-US" dirty="0"/>
          </a:p>
          <a:p>
            <a:endParaRPr lang="en-US" dirty="0"/>
          </a:p>
          <a:p>
            <a:r>
              <a:rPr lang="en-US" dirty="0"/>
              <a:t>Build your chatbot with Watson Conversation and entities from Watson NLU –</a:t>
            </a:r>
          </a:p>
          <a:p>
            <a:r>
              <a:rPr lang="en-US" dirty="0">
                <a:hlinkClick r:id="rId4"/>
              </a:rPr>
              <a:t>https://developer.ibm.com/blogs/build-your-chatbot-with-watson-conversation-and-entities-from-watson-nlu/</a:t>
            </a:r>
            <a:endParaRPr lang="en-US" dirty="0"/>
          </a:p>
          <a:p>
            <a:endParaRPr lang="en-US" dirty="0"/>
          </a:p>
          <a:p>
            <a:r>
              <a:rPr lang="en-US" dirty="0"/>
              <a:t>Create a real-time object detection app using Watson Machine Learning – </a:t>
            </a:r>
          </a:p>
          <a:p>
            <a:r>
              <a:rPr lang="en-US" dirty="0">
                <a:hlinkClick r:id="rId5"/>
              </a:rPr>
              <a:t>https://developer.ibm.com/patterns/create-a-real-time-object-detection-app-using-watson-machine-learning/</a:t>
            </a:r>
            <a:endParaRPr lang="en-US" dirty="0"/>
          </a:p>
          <a:p>
            <a:endParaRPr lang="en-US" dirty="0"/>
          </a:p>
        </p:txBody>
      </p:sp>
    </p:spTree>
    <p:extLst>
      <p:ext uri="{BB962C8B-B14F-4D97-AF65-F5344CB8AC3E}">
        <p14:creationId xmlns:p14="http://schemas.microsoft.com/office/powerpoint/2010/main" val="3514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EC048D-459D-154A-AF99-DB6BB2C9CFA3}"/>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Light" panose="020B0403050000000000" pitchFamily="34" charset="77"/>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
        <p:nvSpPr>
          <p:cNvPr id="58" name="Title 2">
            <a:extLst>
              <a:ext uri="{FF2B5EF4-FFF2-40B4-BE49-F238E27FC236}">
                <a16:creationId xmlns:a16="http://schemas.microsoft.com/office/drawing/2014/main" id="{BB7FC012-B958-644A-877D-E9392DD43714}"/>
              </a:ext>
            </a:extLst>
          </p:cNvPr>
          <p:cNvSpPr txBox="1">
            <a:spLocks/>
          </p:cNvSpPr>
          <p:nvPr/>
        </p:nvSpPr>
        <p:spPr>
          <a:xfrm>
            <a:off x="98855" y="96630"/>
            <a:ext cx="12191999" cy="669212"/>
          </a:xfrm>
          <a:prstGeom prst="rect">
            <a:avLst/>
          </a:prstGeom>
          <a:noFill/>
        </p:spPr>
        <p:txBody>
          <a:bodyPr vert="horz" lIns="228600" tIns="201168" rIns="228600" bIns="22860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1BBB6"/>
                </a:solidFill>
                <a:effectLst/>
                <a:uLnTx/>
                <a:uFillTx/>
                <a:latin typeface="IBM Plex Mono" panose="020B0509050203000203" pitchFamily="49" charset="77"/>
                <a:cs typeface="Arial" charset="0"/>
              </a:rPr>
              <a:t>Data Science Tools </a:t>
            </a:r>
            <a:r>
              <a:rPr kumimoji="0" lang="en-US" sz="3200" b="0" i="0" u="none" strike="noStrike" kern="1200" cap="none" spc="0" normalizeH="0" baseline="0" noProof="0" dirty="0">
                <a:ln>
                  <a:noFill/>
                </a:ln>
                <a:solidFill>
                  <a:srgbClr val="000000"/>
                </a:solidFill>
                <a:effectLst/>
                <a:uLnTx/>
                <a:uFillTx/>
                <a:latin typeface="IBM Plex Mono" panose="020B0509050203000203" pitchFamily="49" charset="77"/>
                <a:cs typeface="Arial" charset="0"/>
              </a:rPr>
              <a:t>– Libraries and Frameworks</a:t>
            </a:r>
            <a:endParaRPr kumimoji="0" lang="en-US" sz="4800" b="0" i="0" u="none" strike="noStrike" kern="1200" cap="none" spc="0" normalizeH="0" baseline="0" noProof="0" dirty="0">
              <a:ln>
                <a:noFill/>
              </a:ln>
              <a:solidFill>
                <a:srgbClr val="000000"/>
              </a:solidFill>
              <a:effectLst/>
              <a:uLnTx/>
              <a:uFillTx/>
              <a:latin typeface="IBM Plex Mono" panose="020B0509050203000203" pitchFamily="49" charset="77"/>
              <a:cs typeface="Arial" charset="0"/>
            </a:endParaRPr>
          </a:p>
        </p:txBody>
      </p:sp>
      <p:grpSp>
        <p:nvGrpSpPr>
          <p:cNvPr id="4" name="Group 3">
            <a:extLst>
              <a:ext uri="{FF2B5EF4-FFF2-40B4-BE49-F238E27FC236}">
                <a16:creationId xmlns:a16="http://schemas.microsoft.com/office/drawing/2014/main" id="{236BA563-48D3-E94D-8674-2D7A2074DFF0}"/>
              </a:ext>
            </a:extLst>
          </p:cNvPr>
          <p:cNvGrpSpPr/>
          <p:nvPr/>
        </p:nvGrpSpPr>
        <p:grpSpPr>
          <a:xfrm>
            <a:off x="98855" y="1855119"/>
            <a:ext cx="11993983" cy="4906251"/>
            <a:chOff x="879454" y="1539486"/>
            <a:chExt cx="10847873" cy="4692176"/>
          </a:xfrm>
        </p:grpSpPr>
        <p:pic>
          <p:nvPicPr>
            <p:cNvPr id="6" name="Picture 11" descr="Picture 11">
              <a:extLst>
                <a:ext uri="{FF2B5EF4-FFF2-40B4-BE49-F238E27FC236}">
                  <a16:creationId xmlns:a16="http://schemas.microsoft.com/office/drawing/2014/main" id="{6BDE859D-C0E9-4040-B830-063DE2FA9A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1310" y="1975318"/>
              <a:ext cx="1317334" cy="390135"/>
            </a:xfrm>
            <a:prstGeom prst="rect">
              <a:avLst/>
            </a:prstGeom>
            <a:ln w="12700">
              <a:miter lim="400000"/>
            </a:ln>
          </p:spPr>
        </p:pic>
        <p:pic>
          <p:nvPicPr>
            <p:cNvPr id="7" name="Picture 6">
              <a:extLst>
                <a:ext uri="{FF2B5EF4-FFF2-40B4-BE49-F238E27FC236}">
                  <a16:creationId xmlns:a16="http://schemas.microsoft.com/office/drawing/2014/main" id="{47D251CD-DAF5-4A4C-A15B-7DFB1082CE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9417" y="5345452"/>
              <a:ext cx="1266014" cy="886210"/>
            </a:xfrm>
            <a:prstGeom prst="rect">
              <a:avLst/>
            </a:prstGeom>
          </p:spPr>
        </p:pic>
        <p:grpSp>
          <p:nvGrpSpPr>
            <p:cNvPr id="8" name="Group 7">
              <a:extLst>
                <a:ext uri="{FF2B5EF4-FFF2-40B4-BE49-F238E27FC236}">
                  <a16:creationId xmlns:a16="http://schemas.microsoft.com/office/drawing/2014/main" id="{CAC479B4-4270-9D4F-80A0-81355BCE6EE9}"/>
                </a:ext>
              </a:extLst>
            </p:cNvPr>
            <p:cNvGrpSpPr/>
            <p:nvPr/>
          </p:nvGrpSpPr>
          <p:grpSpPr>
            <a:xfrm>
              <a:off x="879454" y="1539486"/>
              <a:ext cx="10847873" cy="4315008"/>
              <a:chOff x="925753" y="1817279"/>
              <a:chExt cx="10847873" cy="4315008"/>
            </a:xfrm>
          </p:grpSpPr>
          <p:pic>
            <p:nvPicPr>
              <p:cNvPr id="9" name="Picture 18" descr="Picture 18">
                <a:extLst>
                  <a:ext uri="{FF2B5EF4-FFF2-40B4-BE49-F238E27FC236}">
                    <a16:creationId xmlns:a16="http://schemas.microsoft.com/office/drawing/2014/main" id="{6839EA34-AC0A-EF46-A18B-517657FBDF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12264" y="4269777"/>
                <a:ext cx="1832163" cy="375958"/>
              </a:xfrm>
              <a:prstGeom prst="rect">
                <a:avLst/>
              </a:prstGeom>
              <a:ln w="12700">
                <a:miter lim="400000"/>
              </a:ln>
            </p:spPr>
          </p:pic>
          <p:pic>
            <p:nvPicPr>
              <p:cNvPr id="10" name="Picture 15" descr="Picture 15">
                <a:extLst>
                  <a:ext uri="{FF2B5EF4-FFF2-40B4-BE49-F238E27FC236}">
                    <a16:creationId xmlns:a16="http://schemas.microsoft.com/office/drawing/2014/main" id="{0FB9F2A8-4E95-7A4C-AFD5-D473BF33FD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08110" y="1889612"/>
                <a:ext cx="938742" cy="938743"/>
              </a:xfrm>
              <a:prstGeom prst="rect">
                <a:avLst/>
              </a:prstGeom>
              <a:ln w="12700">
                <a:miter lim="400000"/>
              </a:ln>
            </p:spPr>
          </p:pic>
          <p:pic>
            <p:nvPicPr>
              <p:cNvPr id="11" name="Picture 25" descr="Picture 25">
                <a:extLst>
                  <a:ext uri="{FF2B5EF4-FFF2-40B4-BE49-F238E27FC236}">
                    <a16:creationId xmlns:a16="http://schemas.microsoft.com/office/drawing/2014/main" id="{4A86EFDF-9E0F-C541-92F1-02DE5E0C10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1724" y="2942211"/>
                <a:ext cx="2449105" cy="446452"/>
              </a:xfrm>
              <a:prstGeom prst="rect">
                <a:avLst/>
              </a:prstGeom>
              <a:ln w="12700">
                <a:miter lim="400000"/>
              </a:ln>
            </p:spPr>
          </p:pic>
          <p:pic>
            <p:nvPicPr>
              <p:cNvPr id="12" name="Picture 38" descr="Picture 38">
                <a:extLst>
                  <a:ext uri="{FF2B5EF4-FFF2-40B4-BE49-F238E27FC236}">
                    <a16:creationId xmlns:a16="http://schemas.microsoft.com/office/drawing/2014/main" id="{41DFBE37-B398-7E47-9309-C3A91A9688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72239" y="3448125"/>
                <a:ext cx="643977" cy="717156"/>
              </a:xfrm>
              <a:prstGeom prst="rect">
                <a:avLst/>
              </a:prstGeom>
              <a:ln w="12700">
                <a:miter lim="400000"/>
              </a:ln>
            </p:spPr>
          </p:pic>
          <p:pic>
            <p:nvPicPr>
              <p:cNvPr id="13" name="Picture 12">
                <a:extLst>
                  <a:ext uri="{FF2B5EF4-FFF2-40B4-BE49-F238E27FC236}">
                    <a16:creationId xmlns:a16="http://schemas.microsoft.com/office/drawing/2014/main" id="{62CB5114-A1D2-244F-AAAB-630E7243523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64593" y="3493085"/>
                <a:ext cx="1875252" cy="543823"/>
              </a:xfrm>
              <a:prstGeom prst="rect">
                <a:avLst/>
              </a:prstGeom>
            </p:spPr>
          </p:pic>
          <p:pic>
            <p:nvPicPr>
              <p:cNvPr id="14" name="Picture 13">
                <a:extLst>
                  <a:ext uri="{FF2B5EF4-FFF2-40B4-BE49-F238E27FC236}">
                    <a16:creationId xmlns:a16="http://schemas.microsoft.com/office/drawing/2014/main" id="{9EE6E340-16C1-A946-8E6C-D3714A6D74B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73726" y="3585746"/>
                <a:ext cx="970163" cy="1037589"/>
              </a:xfrm>
              <a:prstGeom prst="rect">
                <a:avLst/>
              </a:prstGeom>
            </p:spPr>
          </p:pic>
          <p:pic>
            <p:nvPicPr>
              <p:cNvPr id="15" name="Picture 14" descr="Picture 14">
                <a:extLst>
                  <a:ext uri="{FF2B5EF4-FFF2-40B4-BE49-F238E27FC236}">
                    <a16:creationId xmlns:a16="http://schemas.microsoft.com/office/drawing/2014/main" id="{A58A07EE-0C50-F748-9587-9C3C9ECE845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7215" y="1915756"/>
                <a:ext cx="552741" cy="618472"/>
              </a:xfrm>
              <a:prstGeom prst="rect">
                <a:avLst/>
              </a:prstGeom>
              <a:ln w="12700">
                <a:miter lim="400000"/>
              </a:ln>
            </p:spPr>
          </p:pic>
          <p:pic>
            <p:nvPicPr>
              <p:cNvPr id="16" name="Picture 20" descr="Picture 20">
                <a:extLst>
                  <a:ext uri="{FF2B5EF4-FFF2-40B4-BE49-F238E27FC236}">
                    <a16:creationId xmlns:a16="http://schemas.microsoft.com/office/drawing/2014/main" id="{246BE26F-37C1-7D40-9CE8-DE96451197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03646" y="1915756"/>
                <a:ext cx="550083" cy="618472"/>
              </a:xfrm>
              <a:prstGeom prst="rect">
                <a:avLst/>
              </a:prstGeom>
              <a:ln w="12700">
                <a:miter lim="400000"/>
              </a:ln>
            </p:spPr>
          </p:pic>
          <p:pic>
            <p:nvPicPr>
              <p:cNvPr id="17" name="Picture 28" descr="Picture 28">
                <a:extLst>
                  <a:ext uri="{FF2B5EF4-FFF2-40B4-BE49-F238E27FC236}">
                    <a16:creationId xmlns:a16="http://schemas.microsoft.com/office/drawing/2014/main" id="{939D1502-C0AB-0146-B461-7482285496B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55716" y="1924889"/>
                <a:ext cx="1776982" cy="460240"/>
              </a:xfrm>
              <a:prstGeom prst="rect">
                <a:avLst/>
              </a:prstGeom>
              <a:ln w="12700">
                <a:miter lim="400000"/>
              </a:ln>
            </p:spPr>
          </p:pic>
          <p:pic>
            <p:nvPicPr>
              <p:cNvPr id="18" name="Picture 49" descr="Picture 49">
                <a:extLst>
                  <a:ext uri="{FF2B5EF4-FFF2-40B4-BE49-F238E27FC236}">
                    <a16:creationId xmlns:a16="http://schemas.microsoft.com/office/drawing/2014/main" id="{FAC882BB-6F63-E845-9611-ACE1C1099655}"/>
                  </a:ext>
                </a:extLst>
              </p:cNvPr>
              <p:cNvPicPr>
                <a:picLocks noChangeAspect="1"/>
              </p:cNvPicPr>
              <p:nvPr/>
            </p:nvPicPr>
            <p:blipFill>
              <a:blip r:embed="rId13"/>
              <a:stretch>
                <a:fillRect/>
              </a:stretch>
            </p:blipFill>
            <p:spPr>
              <a:xfrm>
                <a:off x="6355716" y="2534228"/>
                <a:ext cx="536372" cy="536372"/>
              </a:xfrm>
              <a:prstGeom prst="rect">
                <a:avLst/>
              </a:prstGeom>
              <a:ln w="12700">
                <a:miter lim="400000"/>
              </a:ln>
            </p:spPr>
          </p:pic>
          <p:pic>
            <p:nvPicPr>
              <p:cNvPr id="19" name="Picture 63" descr="Picture 63">
                <a:extLst>
                  <a:ext uri="{FF2B5EF4-FFF2-40B4-BE49-F238E27FC236}">
                    <a16:creationId xmlns:a16="http://schemas.microsoft.com/office/drawing/2014/main" id="{6DDE48CF-98D2-6C41-92CC-C79DBC704361}"/>
                  </a:ext>
                </a:extLst>
              </p:cNvPr>
              <p:cNvPicPr>
                <a:picLocks noChangeAspect="1"/>
              </p:cNvPicPr>
              <p:nvPr/>
            </p:nvPicPr>
            <p:blipFill>
              <a:blip r:embed="rId14"/>
              <a:stretch>
                <a:fillRect/>
              </a:stretch>
            </p:blipFill>
            <p:spPr>
              <a:xfrm>
                <a:off x="6355716" y="3321667"/>
                <a:ext cx="1448104" cy="205315"/>
              </a:xfrm>
              <a:prstGeom prst="rect">
                <a:avLst/>
              </a:prstGeom>
              <a:ln w="12700">
                <a:miter lim="400000"/>
              </a:ln>
            </p:spPr>
          </p:pic>
          <p:pic>
            <p:nvPicPr>
              <p:cNvPr id="20" name="Picture 64" descr="Picture 64">
                <a:extLst>
                  <a:ext uri="{FF2B5EF4-FFF2-40B4-BE49-F238E27FC236}">
                    <a16:creationId xmlns:a16="http://schemas.microsoft.com/office/drawing/2014/main" id="{8507938B-E59D-6B4B-80C6-67731816F29B}"/>
                  </a:ext>
                </a:extLst>
              </p:cNvPr>
              <p:cNvPicPr>
                <a:picLocks noChangeAspect="1"/>
              </p:cNvPicPr>
              <p:nvPr/>
            </p:nvPicPr>
            <p:blipFill>
              <a:blip r:embed="rId15"/>
              <a:stretch>
                <a:fillRect/>
              </a:stretch>
            </p:blipFill>
            <p:spPr>
              <a:xfrm>
                <a:off x="8970243" y="2582377"/>
                <a:ext cx="862591" cy="430199"/>
              </a:xfrm>
              <a:prstGeom prst="rect">
                <a:avLst/>
              </a:prstGeom>
              <a:ln w="12700">
                <a:miter lim="400000"/>
              </a:ln>
            </p:spPr>
          </p:pic>
          <p:pic>
            <p:nvPicPr>
              <p:cNvPr id="21" name="Picture 65" descr="Picture 65">
                <a:extLst>
                  <a:ext uri="{FF2B5EF4-FFF2-40B4-BE49-F238E27FC236}">
                    <a16:creationId xmlns:a16="http://schemas.microsoft.com/office/drawing/2014/main" id="{2933D613-8CDD-5E47-BEE4-2A99345C6BE9}"/>
                  </a:ext>
                </a:extLst>
              </p:cNvPr>
              <p:cNvPicPr>
                <a:picLocks noChangeAspect="1"/>
              </p:cNvPicPr>
              <p:nvPr/>
            </p:nvPicPr>
            <p:blipFill>
              <a:blip r:embed="rId16"/>
              <a:stretch>
                <a:fillRect/>
              </a:stretch>
            </p:blipFill>
            <p:spPr>
              <a:xfrm>
                <a:off x="7111056" y="2582377"/>
                <a:ext cx="1692590" cy="440074"/>
              </a:xfrm>
              <a:prstGeom prst="rect">
                <a:avLst/>
              </a:prstGeom>
              <a:ln w="12700">
                <a:miter lim="400000"/>
              </a:ln>
            </p:spPr>
          </p:pic>
          <p:pic>
            <p:nvPicPr>
              <p:cNvPr id="22" name="Picture 59" descr="Picture 59">
                <a:extLst>
                  <a:ext uri="{FF2B5EF4-FFF2-40B4-BE49-F238E27FC236}">
                    <a16:creationId xmlns:a16="http://schemas.microsoft.com/office/drawing/2014/main" id="{FCCBDE2F-C00C-DF4B-BD58-82BF7D7415AF}"/>
                  </a:ext>
                </a:extLst>
              </p:cNvPr>
              <p:cNvPicPr>
                <a:picLocks noChangeAspect="1"/>
              </p:cNvPicPr>
              <p:nvPr/>
            </p:nvPicPr>
            <p:blipFill>
              <a:blip r:embed="rId17"/>
              <a:stretch>
                <a:fillRect/>
              </a:stretch>
            </p:blipFill>
            <p:spPr>
              <a:xfrm>
                <a:off x="8032170" y="3274669"/>
                <a:ext cx="1985231" cy="497554"/>
              </a:xfrm>
              <a:prstGeom prst="rect">
                <a:avLst/>
              </a:prstGeom>
              <a:ln w="12700">
                <a:miter lim="400000"/>
              </a:ln>
            </p:spPr>
          </p:pic>
          <p:pic>
            <p:nvPicPr>
              <p:cNvPr id="23" name="Picture 67" descr="Picture 67">
                <a:extLst>
                  <a:ext uri="{FF2B5EF4-FFF2-40B4-BE49-F238E27FC236}">
                    <a16:creationId xmlns:a16="http://schemas.microsoft.com/office/drawing/2014/main" id="{BB059A5A-CCB7-3D4C-A013-36774EB120C4}"/>
                  </a:ext>
                </a:extLst>
              </p:cNvPr>
              <p:cNvPicPr>
                <a:picLocks noChangeAspect="1"/>
              </p:cNvPicPr>
              <p:nvPr/>
            </p:nvPicPr>
            <p:blipFill>
              <a:blip r:embed="rId18"/>
              <a:stretch>
                <a:fillRect/>
              </a:stretch>
            </p:blipFill>
            <p:spPr>
              <a:xfrm>
                <a:off x="9923358" y="2582377"/>
                <a:ext cx="1811640" cy="557987"/>
              </a:xfrm>
              <a:prstGeom prst="rect">
                <a:avLst/>
              </a:prstGeom>
              <a:ln w="12700">
                <a:miter lim="400000"/>
              </a:ln>
            </p:spPr>
          </p:pic>
          <p:pic>
            <p:nvPicPr>
              <p:cNvPr id="24" name="Picture 23" descr="Picture 3">
                <a:extLst>
                  <a:ext uri="{FF2B5EF4-FFF2-40B4-BE49-F238E27FC236}">
                    <a16:creationId xmlns:a16="http://schemas.microsoft.com/office/drawing/2014/main" id="{3AD5C44C-B127-A249-B299-9D133C097035}"/>
                  </a:ext>
                </a:extLst>
              </p:cNvPr>
              <p:cNvPicPr>
                <a:picLocks noChangeAspect="1"/>
              </p:cNvPicPr>
              <p:nvPr/>
            </p:nvPicPr>
            <p:blipFill>
              <a:blip r:embed="rId19"/>
              <a:stretch>
                <a:fillRect/>
              </a:stretch>
            </p:blipFill>
            <p:spPr>
              <a:xfrm>
                <a:off x="10163438" y="3844187"/>
                <a:ext cx="1544408" cy="656677"/>
              </a:xfrm>
              <a:prstGeom prst="rect">
                <a:avLst/>
              </a:prstGeom>
              <a:ln w="12700">
                <a:miter lim="400000"/>
              </a:ln>
            </p:spPr>
          </p:pic>
          <p:pic>
            <p:nvPicPr>
              <p:cNvPr id="25" name="Picture 5" descr="Picture 5">
                <a:extLst>
                  <a:ext uri="{FF2B5EF4-FFF2-40B4-BE49-F238E27FC236}">
                    <a16:creationId xmlns:a16="http://schemas.microsoft.com/office/drawing/2014/main" id="{F71D432B-DBD3-8442-BE16-91F83B973904}"/>
                  </a:ext>
                </a:extLst>
              </p:cNvPr>
              <p:cNvPicPr>
                <a:picLocks noChangeAspect="1"/>
              </p:cNvPicPr>
              <p:nvPr/>
            </p:nvPicPr>
            <p:blipFill>
              <a:blip r:embed="rId20"/>
              <a:stretch>
                <a:fillRect/>
              </a:stretch>
            </p:blipFill>
            <p:spPr>
              <a:xfrm>
                <a:off x="6279634" y="3632052"/>
                <a:ext cx="1224907" cy="871569"/>
              </a:xfrm>
              <a:prstGeom prst="rect">
                <a:avLst/>
              </a:prstGeom>
              <a:ln w="12700">
                <a:miter lim="400000"/>
              </a:ln>
            </p:spPr>
          </p:pic>
          <p:pic>
            <p:nvPicPr>
              <p:cNvPr id="26" name="Picture 9" descr="Picture 9">
                <a:extLst>
                  <a:ext uri="{FF2B5EF4-FFF2-40B4-BE49-F238E27FC236}">
                    <a16:creationId xmlns:a16="http://schemas.microsoft.com/office/drawing/2014/main" id="{BB41CE4C-6E99-F942-8CF5-2E2ECDAE81C9}"/>
                  </a:ext>
                </a:extLst>
              </p:cNvPr>
              <p:cNvPicPr>
                <a:picLocks noChangeAspect="1"/>
              </p:cNvPicPr>
              <p:nvPr/>
            </p:nvPicPr>
            <p:blipFill>
              <a:blip r:embed="rId21"/>
              <a:stretch>
                <a:fillRect/>
              </a:stretch>
            </p:blipFill>
            <p:spPr>
              <a:xfrm>
                <a:off x="10379633" y="3359460"/>
                <a:ext cx="1224417" cy="327971"/>
              </a:xfrm>
              <a:prstGeom prst="rect">
                <a:avLst/>
              </a:prstGeom>
              <a:ln w="12700">
                <a:miter lim="400000"/>
              </a:ln>
            </p:spPr>
          </p:pic>
          <p:pic>
            <p:nvPicPr>
              <p:cNvPr id="27" name="Picture 10" descr="Picture 10">
                <a:extLst>
                  <a:ext uri="{FF2B5EF4-FFF2-40B4-BE49-F238E27FC236}">
                    <a16:creationId xmlns:a16="http://schemas.microsoft.com/office/drawing/2014/main" id="{4FC0B688-C8AF-314B-88A9-63641FB6B3B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841473" y="2018136"/>
                <a:ext cx="452313" cy="479726"/>
              </a:xfrm>
              <a:prstGeom prst="rect">
                <a:avLst/>
              </a:prstGeom>
              <a:ln w="12700">
                <a:miter lim="400000"/>
              </a:ln>
            </p:spPr>
          </p:pic>
          <p:pic>
            <p:nvPicPr>
              <p:cNvPr id="28" name="Picture 13" descr="Picture 13">
                <a:extLst>
                  <a:ext uri="{FF2B5EF4-FFF2-40B4-BE49-F238E27FC236}">
                    <a16:creationId xmlns:a16="http://schemas.microsoft.com/office/drawing/2014/main" id="{FD53BB00-D257-2F4D-95F1-CFB6C7E11C95}"/>
                  </a:ext>
                </a:extLst>
              </p:cNvPr>
              <p:cNvPicPr>
                <a:picLocks noChangeAspect="1"/>
              </p:cNvPicPr>
              <p:nvPr/>
            </p:nvPicPr>
            <p:blipFill>
              <a:blip r:embed="rId23"/>
              <a:stretch>
                <a:fillRect/>
              </a:stretch>
            </p:blipFill>
            <p:spPr>
              <a:xfrm>
                <a:off x="7838572" y="3958321"/>
                <a:ext cx="1990835" cy="428411"/>
              </a:xfrm>
              <a:prstGeom prst="rect">
                <a:avLst/>
              </a:prstGeom>
              <a:ln w="12700">
                <a:miter lim="400000"/>
              </a:ln>
            </p:spPr>
          </p:pic>
          <p:pic>
            <p:nvPicPr>
              <p:cNvPr id="29" name="Picture 11" descr="Picture 11">
                <a:extLst>
                  <a:ext uri="{FF2B5EF4-FFF2-40B4-BE49-F238E27FC236}">
                    <a16:creationId xmlns:a16="http://schemas.microsoft.com/office/drawing/2014/main" id="{C2CA4E36-F064-9C45-A8FE-37E3E16B2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90572" y="3209203"/>
                <a:ext cx="1317334" cy="390135"/>
              </a:xfrm>
              <a:prstGeom prst="rect">
                <a:avLst/>
              </a:prstGeom>
              <a:ln w="12700">
                <a:miter lim="400000"/>
              </a:ln>
            </p:spPr>
          </p:pic>
          <p:pic>
            <p:nvPicPr>
              <p:cNvPr id="30" name="Picture 23" descr="Picture 23">
                <a:extLst>
                  <a:ext uri="{FF2B5EF4-FFF2-40B4-BE49-F238E27FC236}">
                    <a16:creationId xmlns:a16="http://schemas.microsoft.com/office/drawing/2014/main" id="{8246BAE9-6C39-174E-BC11-BF38344828B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259493" y="2090567"/>
                <a:ext cx="887320" cy="887321"/>
              </a:xfrm>
              <a:prstGeom prst="rect">
                <a:avLst/>
              </a:prstGeom>
              <a:ln w="12700">
                <a:miter lim="400000"/>
              </a:ln>
            </p:spPr>
          </p:pic>
          <p:pic>
            <p:nvPicPr>
              <p:cNvPr id="31" name="Picture 9" descr="Picture 9">
                <a:extLst>
                  <a:ext uri="{FF2B5EF4-FFF2-40B4-BE49-F238E27FC236}">
                    <a16:creationId xmlns:a16="http://schemas.microsoft.com/office/drawing/2014/main" id="{5A2E8C77-ED5A-2A44-949A-03FA923062BA}"/>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373876" y="3854745"/>
                <a:ext cx="658554" cy="499593"/>
              </a:xfrm>
              <a:prstGeom prst="rect">
                <a:avLst/>
              </a:prstGeom>
              <a:ln w="12700">
                <a:miter lim="400000"/>
              </a:ln>
            </p:spPr>
          </p:pic>
          <p:pic>
            <p:nvPicPr>
              <p:cNvPr id="32" name="Picture 31">
                <a:extLst>
                  <a:ext uri="{FF2B5EF4-FFF2-40B4-BE49-F238E27FC236}">
                    <a16:creationId xmlns:a16="http://schemas.microsoft.com/office/drawing/2014/main" id="{F4C89976-B432-0A42-8206-155CA59E069C}"/>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7882953" y="4623335"/>
                <a:ext cx="1085152" cy="899235"/>
              </a:xfrm>
              <a:prstGeom prst="rect">
                <a:avLst/>
              </a:prstGeom>
            </p:spPr>
          </p:pic>
          <p:pic>
            <p:nvPicPr>
              <p:cNvPr id="33" name="Picture 32">
                <a:extLst>
                  <a:ext uri="{FF2B5EF4-FFF2-40B4-BE49-F238E27FC236}">
                    <a16:creationId xmlns:a16="http://schemas.microsoft.com/office/drawing/2014/main" id="{2CDF1403-92B8-9A44-B34B-C2B38D30F65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921887" y="4513863"/>
                <a:ext cx="1008707" cy="1008707"/>
              </a:xfrm>
              <a:prstGeom prst="rect">
                <a:avLst/>
              </a:prstGeom>
            </p:spPr>
          </p:pic>
          <p:pic>
            <p:nvPicPr>
              <p:cNvPr id="34" name="Picture 33">
                <a:extLst>
                  <a:ext uri="{FF2B5EF4-FFF2-40B4-BE49-F238E27FC236}">
                    <a16:creationId xmlns:a16="http://schemas.microsoft.com/office/drawing/2014/main" id="{DC78C158-F299-B140-BD91-CD2373A0B96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016535" y="4500322"/>
                <a:ext cx="1036339" cy="1145263"/>
              </a:xfrm>
              <a:prstGeom prst="rect">
                <a:avLst/>
              </a:prstGeom>
            </p:spPr>
          </p:pic>
          <p:pic>
            <p:nvPicPr>
              <p:cNvPr id="35" name="Picture 34">
                <a:extLst>
                  <a:ext uri="{FF2B5EF4-FFF2-40B4-BE49-F238E27FC236}">
                    <a16:creationId xmlns:a16="http://schemas.microsoft.com/office/drawing/2014/main" id="{2D273B7A-DC9A-0A4B-A918-47E47953545F}"/>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9143664" y="4585379"/>
                <a:ext cx="479375" cy="702812"/>
              </a:xfrm>
              <a:prstGeom prst="rect">
                <a:avLst/>
              </a:prstGeom>
            </p:spPr>
          </p:pic>
          <p:pic>
            <p:nvPicPr>
              <p:cNvPr id="36" name="Picture 35">
                <a:extLst>
                  <a:ext uri="{FF2B5EF4-FFF2-40B4-BE49-F238E27FC236}">
                    <a16:creationId xmlns:a16="http://schemas.microsoft.com/office/drawing/2014/main" id="{184E9F64-87AB-A446-AF32-525173D3B5E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635143" y="4572830"/>
                <a:ext cx="764515" cy="764515"/>
              </a:xfrm>
              <a:prstGeom prst="rect">
                <a:avLst/>
              </a:prstGeom>
            </p:spPr>
          </p:pic>
          <p:pic>
            <p:nvPicPr>
              <p:cNvPr id="37" name="Picture 36">
                <a:extLst>
                  <a:ext uri="{FF2B5EF4-FFF2-40B4-BE49-F238E27FC236}">
                    <a16:creationId xmlns:a16="http://schemas.microsoft.com/office/drawing/2014/main" id="{C41D7074-DE4D-4E4A-BC80-60ADE272D701}"/>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0267787" y="4585379"/>
                <a:ext cx="698447" cy="698447"/>
              </a:xfrm>
              <a:prstGeom prst="rect">
                <a:avLst/>
              </a:prstGeom>
            </p:spPr>
          </p:pic>
          <p:pic>
            <p:nvPicPr>
              <p:cNvPr id="38" name="Picture 37">
                <a:extLst>
                  <a:ext uri="{FF2B5EF4-FFF2-40B4-BE49-F238E27FC236}">
                    <a16:creationId xmlns:a16="http://schemas.microsoft.com/office/drawing/2014/main" id="{78D5CB0B-D2A2-3242-BAE8-1B743396A234}"/>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235654" y="4934602"/>
                <a:ext cx="1981684" cy="924786"/>
              </a:xfrm>
              <a:prstGeom prst="rect">
                <a:avLst/>
              </a:prstGeom>
            </p:spPr>
          </p:pic>
          <p:pic>
            <p:nvPicPr>
              <p:cNvPr id="39" name="Picture 38">
                <a:extLst>
                  <a:ext uri="{FF2B5EF4-FFF2-40B4-BE49-F238E27FC236}">
                    <a16:creationId xmlns:a16="http://schemas.microsoft.com/office/drawing/2014/main" id="{9C145B32-31A3-924A-B44C-50496AB1E045}"/>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157374" y="5046377"/>
                <a:ext cx="952286" cy="825938"/>
              </a:xfrm>
              <a:prstGeom prst="rect">
                <a:avLst/>
              </a:prstGeom>
            </p:spPr>
          </p:pic>
          <p:pic>
            <p:nvPicPr>
              <p:cNvPr id="40" name="Picture 39">
                <a:extLst>
                  <a:ext uri="{FF2B5EF4-FFF2-40B4-BE49-F238E27FC236}">
                    <a16:creationId xmlns:a16="http://schemas.microsoft.com/office/drawing/2014/main" id="{B8C28ADA-F4B6-7946-8124-6FDA8DA1F98E}"/>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350923" y="4759028"/>
                <a:ext cx="2701135" cy="1215715"/>
              </a:xfrm>
              <a:prstGeom prst="rect">
                <a:avLst/>
              </a:prstGeom>
            </p:spPr>
          </p:pic>
          <p:pic>
            <p:nvPicPr>
              <p:cNvPr id="41" name="Picture 40">
                <a:extLst>
                  <a:ext uri="{FF2B5EF4-FFF2-40B4-BE49-F238E27FC236}">
                    <a16:creationId xmlns:a16="http://schemas.microsoft.com/office/drawing/2014/main" id="{4AA811BB-9E88-1148-8AFB-513A75526A41}"/>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378458" y="4233936"/>
                <a:ext cx="559602" cy="559602"/>
              </a:xfrm>
              <a:prstGeom prst="rect">
                <a:avLst/>
              </a:prstGeom>
            </p:spPr>
          </p:pic>
          <p:pic>
            <p:nvPicPr>
              <p:cNvPr id="42" name="Picture 41">
                <a:extLst>
                  <a:ext uri="{FF2B5EF4-FFF2-40B4-BE49-F238E27FC236}">
                    <a16:creationId xmlns:a16="http://schemas.microsoft.com/office/drawing/2014/main" id="{B84C3FC8-0B92-9549-8AF4-E2AFC926827A}"/>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925753" y="4670594"/>
                <a:ext cx="1157630" cy="1157630"/>
              </a:xfrm>
              <a:prstGeom prst="rect">
                <a:avLst/>
              </a:prstGeom>
            </p:spPr>
          </p:pic>
          <p:pic>
            <p:nvPicPr>
              <p:cNvPr id="43" name="Picture 42">
                <a:extLst>
                  <a:ext uri="{FF2B5EF4-FFF2-40B4-BE49-F238E27FC236}">
                    <a16:creationId xmlns:a16="http://schemas.microsoft.com/office/drawing/2014/main" id="{C2749703-FC90-FA48-B2C1-FBCDCC901639}"/>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113201" y="1817279"/>
                <a:ext cx="1114034" cy="1119604"/>
              </a:xfrm>
              <a:prstGeom prst="rect">
                <a:avLst/>
              </a:prstGeom>
            </p:spPr>
          </p:pic>
          <p:pic>
            <p:nvPicPr>
              <p:cNvPr id="44" name="Picture 43">
                <a:extLst>
                  <a:ext uri="{FF2B5EF4-FFF2-40B4-BE49-F238E27FC236}">
                    <a16:creationId xmlns:a16="http://schemas.microsoft.com/office/drawing/2014/main" id="{CA8FA5E1-ADDE-224C-819D-936C94BCEF87}"/>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544400" y="1843369"/>
                <a:ext cx="1229226" cy="819484"/>
              </a:xfrm>
              <a:prstGeom prst="rect">
                <a:avLst/>
              </a:prstGeom>
            </p:spPr>
          </p:pic>
          <p:pic>
            <p:nvPicPr>
              <p:cNvPr id="45" name="Picture 44">
                <a:extLst>
                  <a:ext uri="{FF2B5EF4-FFF2-40B4-BE49-F238E27FC236}">
                    <a16:creationId xmlns:a16="http://schemas.microsoft.com/office/drawing/2014/main" id="{D62D96CE-0185-A14A-A221-3CDE64B07DE7}"/>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9060500" y="5396995"/>
                <a:ext cx="1102938" cy="735292"/>
              </a:xfrm>
              <a:prstGeom prst="rect">
                <a:avLst/>
              </a:prstGeom>
            </p:spPr>
          </p:pic>
        </p:grpSp>
      </p:grpSp>
    </p:spTree>
    <p:extLst>
      <p:ext uri="{BB962C8B-B14F-4D97-AF65-F5344CB8AC3E}">
        <p14:creationId xmlns:p14="http://schemas.microsoft.com/office/powerpoint/2010/main" val="145825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3103-B3EA-EA41-9902-670E16AED41C}"/>
              </a:ext>
            </a:extLst>
          </p:cNvPr>
          <p:cNvSpPr>
            <a:spLocks noGrp="1"/>
          </p:cNvSpPr>
          <p:nvPr>
            <p:ph type="ctrTitle"/>
          </p:nvPr>
        </p:nvSpPr>
        <p:spPr>
          <a:xfrm>
            <a:off x="3685912" y="2900641"/>
            <a:ext cx="4820176" cy="1056718"/>
          </a:xfrm>
        </p:spPr>
        <p:txBody>
          <a:bodyPr/>
          <a:lstStyle/>
          <a:p>
            <a:r>
              <a:rPr lang="en-PK" dirty="0"/>
              <a:t>Thank you</a:t>
            </a:r>
          </a:p>
        </p:txBody>
      </p:sp>
    </p:spTree>
    <p:extLst>
      <p:ext uri="{BB962C8B-B14F-4D97-AF65-F5344CB8AC3E}">
        <p14:creationId xmlns:p14="http://schemas.microsoft.com/office/powerpoint/2010/main" val="127021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45;p87">
            <a:extLst>
              <a:ext uri="{FF2B5EF4-FFF2-40B4-BE49-F238E27FC236}">
                <a16:creationId xmlns:a16="http://schemas.microsoft.com/office/drawing/2014/main" id="{30FC4482-05A8-4C53-B2D2-11D34567DD27}"/>
              </a:ext>
            </a:extLst>
          </p:cNvPr>
          <p:cNvSpPr txBox="1">
            <a:spLocks/>
          </p:cNvSpPr>
          <p:nvPr/>
        </p:nvSpPr>
        <p:spPr>
          <a:xfrm>
            <a:off x="714703" y="493734"/>
            <a:ext cx="7739272" cy="5870532"/>
          </a:xfrm>
          <a:prstGeom prst="rect">
            <a:avLst/>
          </a:prstGeom>
          <a:noFill/>
          <a:ln>
            <a:noFill/>
          </a:ln>
        </p:spPr>
        <p:txBody>
          <a:bodyPr spcFirstLastPara="1" vert="horz" wrap="square" lIns="0" tIns="0" rIns="0" bIns="0" rtlCol="0" anchor="ctr" anchorCtr="0">
            <a:noAutofit/>
          </a:bodyPr>
          <a:lstStyle>
            <a:lvl1pPr marR="0" lvl="0" algn="l" defTabSz="914400" rtl="0" eaLnBrk="1" latinLnBrk="0" hangingPunct="1">
              <a:lnSpc>
                <a:spcPct val="90000"/>
              </a:lnSpc>
              <a:spcBef>
                <a:spcPts val="0"/>
              </a:spcBef>
              <a:spcAft>
                <a:spcPts val="0"/>
              </a:spcAft>
              <a:buClr>
                <a:srgbClr val="FFFFFF"/>
              </a:buClr>
              <a:buSzPts val="3200"/>
              <a:buFont typeface="IBM Plex Sans"/>
              <a:buNone/>
              <a:defRPr sz="3200" b="0" i="0" u="none" strike="noStrike" kern="1200" cap="none">
                <a:solidFill>
                  <a:srgbClr val="FFFFFF"/>
                </a:solidFill>
                <a:latin typeface="IBM Plex Sans"/>
                <a:ea typeface="IBM Plex Sans"/>
                <a:cs typeface="IBM Plex Sans"/>
                <a:sym typeface="IBM Plex Sans"/>
              </a:defRPr>
            </a:lvl1pPr>
            <a:lvl2pPr marR="0" lvl="1"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2pPr>
            <a:lvl3pPr marR="0" lvl="2"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3pPr>
            <a:lvl4pPr marR="0" lvl="3"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4pPr>
            <a:lvl5pPr marR="0" lvl="4"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5pPr>
            <a:lvl6pPr marR="0" lvl="5"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6pPr>
            <a:lvl7pPr marR="0" lvl="6"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7pPr>
            <a:lvl8pPr marR="0" lvl="7"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8pPr>
            <a:lvl9pPr marR="0" lvl="8" algn="l" rtl="0">
              <a:lnSpc>
                <a:spcPct val="90000"/>
              </a:lnSpc>
              <a:spcBef>
                <a:spcPts val="0"/>
              </a:spcBef>
              <a:spcAft>
                <a:spcPts val="0"/>
              </a:spcAft>
              <a:buClr>
                <a:srgbClr val="FFFFFF"/>
              </a:buClr>
              <a:buSzPts val="3200"/>
              <a:buFont typeface="IBM Plex Sans"/>
              <a:buNone/>
              <a:defRPr sz="3200" b="0" i="0" u="none" strike="noStrike" cap="none">
                <a:solidFill>
                  <a:srgbClr val="FFFFFF"/>
                </a:solidFill>
                <a:latin typeface="IBM Plex Sans"/>
                <a:ea typeface="IBM Plex Sans"/>
                <a:cs typeface="IBM Plex Sans"/>
                <a:sym typeface="IBM Plex Sans"/>
              </a:defRPr>
            </a:lvl9pPr>
          </a:lstStyle>
          <a:p>
            <a:pPr>
              <a:buClr>
                <a:srgbClr val="000000"/>
              </a:buClr>
              <a:buSzPts val="5800"/>
            </a:pPr>
            <a:r>
              <a:rPr lang="en-US" sz="5800" dirty="0">
                <a:solidFill>
                  <a:schemeClr val="tx2"/>
                </a:solidFill>
              </a:rPr>
              <a:t>What is Data ?</a:t>
            </a:r>
          </a:p>
          <a:p>
            <a:pPr>
              <a:buClr>
                <a:srgbClr val="000000"/>
              </a:buClr>
              <a:buSzPts val="5800"/>
            </a:pPr>
            <a:endParaRPr lang="en-US" sz="5800" dirty="0">
              <a:solidFill>
                <a:schemeClr val="tx2"/>
              </a:solidFill>
            </a:endParaRPr>
          </a:p>
          <a:p>
            <a:pPr>
              <a:buClr>
                <a:srgbClr val="000000"/>
              </a:buClr>
              <a:buSzPts val="5800"/>
            </a:pPr>
            <a:r>
              <a:rPr lang="en-US" sz="5800" dirty="0">
                <a:solidFill>
                  <a:schemeClr val="tx2"/>
                </a:solidFill>
              </a:rPr>
              <a:t>How is it Generated ?</a:t>
            </a:r>
          </a:p>
        </p:txBody>
      </p:sp>
    </p:spTree>
    <p:extLst>
      <p:ext uri="{BB962C8B-B14F-4D97-AF65-F5344CB8AC3E}">
        <p14:creationId xmlns:p14="http://schemas.microsoft.com/office/powerpoint/2010/main" val="245375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9F2907-DEAA-144C-9123-2F9D2ADCCFD7}"/>
              </a:ext>
            </a:extLst>
          </p:cNvPr>
          <p:cNvSpPr txBox="1">
            <a:spLocks/>
          </p:cNvSpPr>
          <p:nvPr/>
        </p:nvSpPr>
        <p:spPr>
          <a:xfrm>
            <a:off x="517421" y="493734"/>
            <a:ext cx="7739271" cy="5870532"/>
          </a:xfrm>
          <a:prstGeom prst="rect">
            <a:avLst/>
          </a:prstGeom>
        </p:spPr>
        <p:txBody>
          <a:bodyPr vert="horz" lIns="0" tIns="0" rIns="0" bIns="0" rtlCol="0" anchor="ctr"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5867" b="0" i="0" u="none" strike="noStrike" kern="1200" cap="none" spc="0" normalizeH="0" baseline="0" noProof="0" dirty="0">
                <a:ln>
                  <a:noFill/>
                </a:ln>
                <a:solidFill>
                  <a:schemeClr val="tx1"/>
                </a:solidFill>
                <a:effectLst/>
                <a:uLnTx/>
                <a:uFillTx/>
                <a:latin typeface="IBM Plex Mono" panose="020B0509050203000203" pitchFamily="49" charset="77"/>
                <a:ea typeface="IBM Plex Sans" charset="0"/>
                <a:cs typeface="IBM Plex Sans" charset="0"/>
              </a:rPr>
              <a:t>Around </a:t>
            </a:r>
            <a:r>
              <a:rPr kumimoji="0" lang="en-US" sz="5867" b="0" i="0" u="none" strike="noStrike" kern="1200" cap="none" spc="0" normalizeH="0" baseline="0" noProof="0" dirty="0">
                <a:ln>
                  <a:noFill/>
                </a:ln>
                <a:solidFill>
                  <a:schemeClr val="accent3"/>
                </a:solidFill>
                <a:effectLst/>
                <a:uLnTx/>
                <a:uFillTx/>
                <a:latin typeface="IBM Plex Mono" panose="020B0509050203000203" pitchFamily="49" charset="77"/>
                <a:ea typeface="IBM Plex Sans" charset="0"/>
                <a:cs typeface="IBM Plex Sans" charset="0"/>
              </a:rPr>
              <a:t>2.5 quintillion bytes </a:t>
            </a:r>
            <a:r>
              <a:rPr kumimoji="0" lang="en-US" sz="5867" b="0" i="0" u="none" strike="noStrike" kern="1200" cap="none" spc="0" normalizeH="0" baseline="0" noProof="0" dirty="0">
                <a:ln>
                  <a:noFill/>
                </a:ln>
                <a:solidFill>
                  <a:schemeClr val="tx1"/>
                </a:solidFill>
                <a:effectLst/>
                <a:uLnTx/>
                <a:uFillTx/>
                <a:latin typeface="IBM Plex Mono" panose="020B0509050203000203" pitchFamily="49" charset="77"/>
                <a:ea typeface="IBM Plex Sans" charset="0"/>
                <a:cs typeface="IBM Plex Sans" charset="0"/>
              </a:rPr>
              <a:t>of Data is generated everyday.</a:t>
            </a:r>
          </a:p>
        </p:txBody>
      </p:sp>
    </p:spTree>
    <p:extLst>
      <p:ext uri="{BB962C8B-B14F-4D97-AF65-F5344CB8AC3E}">
        <p14:creationId xmlns:p14="http://schemas.microsoft.com/office/powerpoint/2010/main" val="133790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E5948A79-4095-C240-A51E-A6572829892D}"/>
              </a:ext>
            </a:extLst>
          </p:cNvPr>
          <p:cNvSpPr txBox="1">
            <a:spLocks/>
          </p:cNvSpPr>
          <p:nvPr/>
        </p:nvSpPr>
        <p:spPr>
          <a:xfrm>
            <a:off x="9128945" y="1389707"/>
            <a:ext cx="3048003" cy="4268087"/>
          </a:xfrm>
          <a:prstGeom prst="rect">
            <a:avLst/>
          </a:prstGeom>
          <a:solidFill>
            <a:schemeClr val="accent5">
              <a:lumMod val="20000"/>
              <a:lumOff val="80000"/>
            </a:schemeClr>
          </a:solidFill>
          <a:ln>
            <a:noFill/>
          </a:ln>
        </p:spPr>
        <p:txBody>
          <a:bodyPr spcFirstLastPara="1" wrap="square" lIns="304800" tIns="256000" rIns="304800" bIns="30480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ctr">
              <a:spcBef>
                <a:spcPts val="1500"/>
              </a:spcBef>
              <a:buClr>
                <a:schemeClr val="lt2"/>
              </a:buClr>
              <a:buSzPts val="1900"/>
              <a:buFont typeface="Arial"/>
              <a:defRPr sz="2400">
                <a:latin typeface="IBM Plex Sans" panose="020B0503050203000203" pitchFamily="34"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endParaRPr lang="en-US" dirty="0"/>
          </a:p>
          <a:p>
            <a:endParaRPr lang="en-US" dirty="0"/>
          </a:p>
          <a:p>
            <a:pPr algn="l"/>
            <a:r>
              <a:rPr lang="en-US" sz="2000" kern="1200" dirty="0">
                <a:solidFill>
                  <a:schemeClr val="bg1"/>
                </a:solidFill>
                <a:latin typeface="+mn-lt"/>
                <a:ea typeface="+mn-ea"/>
                <a:cs typeface="+mn-cs"/>
              </a:rPr>
              <a:t>Self driving cars react to changing conditions</a:t>
            </a:r>
          </a:p>
          <a:p>
            <a:endParaRPr lang="en-US" dirty="0"/>
          </a:p>
        </p:txBody>
      </p:sp>
      <p:sp>
        <p:nvSpPr>
          <p:cNvPr id="3" name="Content Placeholder 5">
            <a:extLst>
              <a:ext uri="{FF2B5EF4-FFF2-40B4-BE49-F238E27FC236}">
                <a16:creationId xmlns:a16="http://schemas.microsoft.com/office/drawing/2014/main" id="{3A6DD2C1-026D-5444-92DF-707A85FFA2E2}"/>
              </a:ext>
            </a:extLst>
          </p:cNvPr>
          <p:cNvSpPr txBox="1">
            <a:spLocks/>
          </p:cNvSpPr>
          <p:nvPr/>
        </p:nvSpPr>
        <p:spPr>
          <a:xfrm>
            <a:off x="2885440" y="1389707"/>
            <a:ext cx="3195497" cy="4268087"/>
          </a:xfrm>
          <a:prstGeom prst="rect">
            <a:avLst/>
          </a:prstGeom>
          <a:solidFill>
            <a:srgbClr val="0563C1"/>
          </a:solidFill>
          <a:ln>
            <a:noFill/>
          </a:ln>
        </p:spPr>
        <p:txBody>
          <a:bodyPr spcFirstLastPara="1" wrap="square" lIns="304800" tIns="256000" rIns="304800" bIns="30480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1" hangingPunct="1">
              <a:lnSpc>
                <a:spcPct val="90000"/>
              </a:lnSpc>
              <a:buClr>
                <a:schemeClr val="dk1"/>
              </a:buClr>
              <a:buSzPts val="1100"/>
              <a:buFont typeface="Arial"/>
              <a:defRPr sz="2400" kern="1200">
                <a:solidFill>
                  <a:srgbClr val="FFFFFF"/>
                </a:solidFill>
                <a:latin typeface="IBM Plex Mono" panose="020B0509050203000203" pitchFamily="49" charset="0"/>
                <a:ea typeface="+mn-ea"/>
                <a:cs typeface="+mn-cs"/>
              </a:defRPr>
            </a:lvl1pPr>
            <a:lvl2pPr marL="685800" indent="-228600" ea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ea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4pPr>
            <a:lvl5pPr marL="20574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5pPr>
            <a:lvl6pPr marL="25146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6pPr>
            <a:lvl7pPr marL="29718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7pPr>
            <a:lvl8pPr marL="34290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8pPr>
            <a:lvl9pPr marL="3886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9pPr>
          </a:lstStyle>
          <a:p>
            <a:endParaRPr lang="en-US" sz="2000"/>
          </a:p>
          <a:p>
            <a:endParaRPr lang="en-US" sz="2000"/>
          </a:p>
          <a:p>
            <a:endParaRPr lang="en-US" sz="2000"/>
          </a:p>
          <a:p>
            <a:endParaRPr lang="en-US" sz="2000"/>
          </a:p>
          <a:p>
            <a:endParaRPr lang="en-US" sz="2000"/>
          </a:p>
          <a:p>
            <a:endParaRPr lang="en-US" sz="2000">
              <a:latin typeface="+mn-lt"/>
            </a:endParaRPr>
          </a:p>
          <a:p>
            <a:r>
              <a:rPr lang="en-US" sz="2000">
                <a:latin typeface="+mn-lt"/>
              </a:rPr>
              <a:t>Waze provides a</a:t>
            </a:r>
            <a:r>
              <a:rPr lang="en-US" sz="2000"/>
              <a:t> </a:t>
            </a:r>
            <a:r>
              <a:rPr lang="en-US" sz="2000">
                <a:latin typeface="+mn-lt"/>
              </a:rPr>
              <a:t>personalized driving experience</a:t>
            </a:r>
            <a:endParaRPr lang="en-US" sz="2000" dirty="0">
              <a:latin typeface="+mn-lt"/>
            </a:endParaRPr>
          </a:p>
        </p:txBody>
      </p:sp>
      <p:sp>
        <p:nvSpPr>
          <p:cNvPr id="4" name="Content Placeholder 6">
            <a:extLst>
              <a:ext uri="{FF2B5EF4-FFF2-40B4-BE49-F238E27FC236}">
                <a16:creationId xmlns:a16="http://schemas.microsoft.com/office/drawing/2014/main" id="{0EA0D921-8FB7-E04C-8D72-FC0D2C313926}"/>
              </a:ext>
            </a:extLst>
          </p:cNvPr>
          <p:cNvSpPr txBox="1">
            <a:spLocks/>
          </p:cNvSpPr>
          <p:nvPr/>
        </p:nvSpPr>
        <p:spPr>
          <a:xfrm>
            <a:off x="6080951" y="1389707"/>
            <a:ext cx="3047984" cy="4268087"/>
          </a:xfrm>
          <a:prstGeom prst="rect">
            <a:avLst/>
          </a:prstGeom>
          <a:solidFill>
            <a:schemeClr val="accent5">
              <a:lumMod val="60000"/>
              <a:lumOff val="40000"/>
            </a:schemeClr>
          </a:solidFill>
          <a:ln>
            <a:noFill/>
          </a:ln>
        </p:spPr>
        <p:txBody>
          <a:bodyPr spcFirstLastPara="1" wrap="square" lIns="304800" tIns="256000" rIns="304800" bIns="30480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1" hangingPunct="1">
              <a:spcBef>
                <a:spcPts val="1500"/>
              </a:spcBef>
              <a:buClr>
                <a:schemeClr val="lt2"/>
              </a:buClr>
              <a:buSzPts val="1900"/>
              <a:buFont typeface="Arial"/>
              <a:defRPr sz="2800" kern="1200">
                <a:solidFill>
                  <a:srgbClr val="FFFFFF"/>
                </a:solidFill>
                <a:latin typeface="IBM Plex Mono" panose="020B0509050203000203" pitchFamily="49" charset="0"/>
                <a:ea typeface="+mn-ea"/>
                <a:cs typeface="+mn-cs"/>
              </a:defRPr>
            </a:lvl1pPr>
            <a:lvl2pPr marL="685800" indent="-228600" ea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ea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4pPr>
            <a:lvl5pPr marL="20574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5pPr>
            <a:lvl6pPr marL="25146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6pPr>
            <a:lvl7pPr marL="29718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7pPr>
            <a:lvl8pPr marL="34290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8pPr>
            <a:lvl9pPr marL="3886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9pPr>
          </a:lstStyle>
          <a:p>
            <a:endParaRPr lang="en-US" sz="2400"/>
          </a:p>
          <a:p>
            <a:endParaRPr lang="en-US" sz="2400"/>
          </a:p>
          <a:p>
            <a:endParaRPr lang="en-US" sz="2000">
              <a:latin typeface="+mn-lt"/>
            </a:endParaRPr>
          </a:p>
          <a:p>
            <a:r>
              <a:rPr lang="en-US" sz="2000">
                <a:latin typeface="+mn-lt"/>
              </a:rPr>
              <a:t>Uber delivers food that you like and is the right temperature</a:t>
            </a:r>
            <a:endParaRPr lang="en-US" sz="2000" dirty="0">
              <a:latin typeface="+mn-lt"/>
            </a:endParaRPr>
          </a:p>
        </p:txBody>
      </p:sp>
      <p:sp>
        <p:nvSpPr>
          <p:cNvPr id="5" name="Content Placeholder 7">
            <a:extLst>
              <a:ext uri="{FF2B5EF4-FFF2-40B4-BE49-F238E27FC236}">
                <a16:creationId xmlns:a16="http://schemas.microsoft.com/office/drawing/2014/main" id="{3E4BE8D5-002A-0849-B0BD-6A8ACA9DFD40}"/>
              </a:ext>
            </a:extLst>
          </p:cNvPr>
          <p:cNvSpPr txBox="1">
            <a:spLocks/>
          </p:cNvSpPr>
          <p:nvPr/>
        </p:nvSpPr>
        <p:spPr>
          <a:xfrm>
            <a:off x="2" y="1389707"/>
            <a:ext cx="3047981" cy="4268087"/>
          </a:xfrm>
          <a:prstGeom prst="rect">
            <a:avLst/>
          </a:prstGeom>
          <a:solidFill>
            <a:srgbClr val="002060"/>
          </a:solidFill>
          <a:ln>
            <a:noFill/>
          </a:ln>
        </p:spPr>
        <p:txBody>
          <a:bodyPr spcFirstLastPara="1" wrap="square" lIns="304800" tIns="256000" rIns="304800" bIns="30480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eaLnBrk="1" hangingPunct="1">
              <a:lnSpc>
                <a:spcPct val="90000"/>
              </a:lnSpc>
              <a:buFont typeface="Arial" panose="020B0604020202020204" pitchFamily="34" charset="0"/>
              <a:defRPr sz="2400" kern="1200">
                <a:solidFill>
                  <a:srgbClr val="FFFFFF"/>
                </a:solidFill>
                <a:latin typeface="+mn-lt"/>
                <a:ea typeface="+mn-ea"/>
                <a:cs typeface="+mn-cs"/>
              </a:defRPr>
            </a:lvl1pPr>
            <a:lvl2pPr marL="685800" indent="-228600" ea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ea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4pPr>
            <a:lvl5pPr marL="20574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5pPr>
            <a:lvl6pPr marL="25146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6pPr>
            <a:lvl7pPr marL="29718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7pPr>
            <a:lvl8pPr marL="34290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8pPr>
            <a:lvl9pPr marL="3886200" indent="-228600" eaLnBrk="1" hangingPunct="1">
              <a:lnSpc>
                <a:spcPct val="90000"/>
              </a:lnSpc>
              <a:spcBef>
                <a:spcPts val="500"/>
              </a:spcBef>
              <a:buFont typeface="Arial" panose="020B0604020202020204" pitchFamily="34" charset="0"/>
              <a:buChar char="•"/>
              <a:defRPr kern="1200">
                <a:solidFill>
                  <a:schemeClr val="tx1"/>
                </a:solidFill>
                <a:latin typeface="+mn-lt"/>
                <a:ea typeface="+mn-ea"/>
                <a:cs typeface="+mn-cs"/>
              </a:defRPr>
            </a:lvl9pPr>
          </a:lstStyle>
          <a:p>
            <a:endParaRPr lang="en-US" sz="2000"/>
          </a:p>
          <a:p>
            <a:endParaRPr lang="en-US" sz="2000"/>
          </a:p>
          <a:p>
            <a:endParaRPr lang="en-US" sz="2000"/>
          </a:p>
          <a:p>
            <a:endParaRPr lang="en-US" sz="2000"/>
          </a:p>
          <a:p>
            <a:endParaRPr lang="en-US" sz="2000"/>
          </a:p>
          <a:p>
            <a:endParaRPr lang="en-US" sz="2000"/>
          </a:p>
          <a:p>
            <a:r>
              <a:rPr lang="en-US" sz="2000"/>
              <a:t>Netflix provides personalized recommendations</a:t>
            </a:r>
            <a:endParaRPr lang="en-US" sz="2000" dirty="0"/>
          </a:p>
        </p:txBody>
      </p:sp>
      <p:sp>
        <p:nvSpPr>
          <p:cNvPr id="6" name="Title 2">
            <a:extLst>
              <a:ext uri="{FF2B5EF4-FFF2-40B4-BE49-F238E27FC236}">
                <a16:creationId xmlns:a16="http://schemas.microsoft.com/office/drawing/2014/main" id="{E214062D-3AB5-1944-B012-9E2118284CE8}"/>
              </a:ext>
            </a:extLst>
          </p:cNvPr>
          <p:cNvSpPr txBox="1">
            <a:spLocks/>
          </p:cNvSpPr>
          <p:nvPr/>
        </p:nvSpPr>
        <p:spPr>
          <a:xfrm>
            <a:off x="-1" y="-1"/>
            <a:ext cx="12191999" cy="1421736"/>
          </a:xfrm>
          <a:prstGeom prst="rect">
            <a:avLst/>
          </a:prstGeom>
          <a:noFill/>
        </p:spPr>
        <p:txBody>
          <a:bodyPr wrap="square" rtlCol="0">
            <a:spAutoFit/>
          </a:bodyPr>
          <a:lstStyle>
            <a:defPPr marR="0" lvl="0" algn="l" rtl="0">
              <a:lnSpc>
                <a:spcPct val="100000"/>
              </a:lnSpc>
              <a:spcBef>
                <a:spcPts val="0"/>
              </a:spcBef>
              <a:spcAft>
                <a:spcPts val="0"/>
              </a:spcAft>
            </a:defPPr>
            <a:lvl1pPr defTabSz="457200" eaLnBrk="1" latinLnBrk="0" hangingPunct="1">
              <a:lnSpc>
                <a:spcPct val="90000"/>
              </a:lnSpc>
              <a:spcBef>
                <a:spcPct val="0"/>
              </a:spcBef>
              <a:defRPr sz="2800" kern="1200">
                <a:solidFill>
                  <a:srgbClr val="44546A"/>
                </a:solidFill>
                <a:latin typeface="+mn-lt"/>
                <a:ea typeface="+mn-ea"/>
                <a:cs typeface="+mn-cs"/>
              </a:defRPr>
            </a:lvl1pPr>
          </a:lstStyle>
          <a:p>
            <a:r>
              <a:rPr lang="en-US" sz="3733"/>
              <a:t>Data is Everywhere</a:t>
            </a:r>
            <a:br>
              <a:rPr lang="en-US" sz="3733"/>
            </a:br>
            <a:r>
              <a:rPr lang="en-US" sz="2133"/>
              <a:t>Influencing What We Do</a:t>
            </a:r>
            <a:br>
              <a:rPr lang="en-US" sz="3733"/>
            </a:br>
            <a:endParaRPr lang="en-US" sz="3733" dirty="0"/>
          </a:p>
        </p:txBody>
      </p:sp>
      <p:pic>
        <p:nvPicPr>
          <p:cNvPr id="7" name="Picture 6">
            <a:extLst>
              <a:ext uri="{FF2B5EF4-FFF2-40B4-BE49-F238E27FC236}">
                <a16:creationId xmlns:a16="http://schemas.microsoft.com/office/drawing/2014/main" id="{30ED3D2F-7BA7-3340-BCD6-9DA285D4B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1298875"/>
            <a:ext cx="3047999" cy="1715397"/>
          </a:xfrm>
          <a:prstGeom prst="rect">
            <a:avLst/>
          </a:prstGeom>
        </p:spPr>
      </p:pic>
      <p:pic>
        <p:nvPicPr>
          <p:cNvPr id="8" name="Content Placeholder 3">
            <a:extLst>
              <a:ext uri="{FF2B5EF4-FFF2-40B4-BE49-F238E27FC236}">
                <a16:creationId xmlns:a16="http://schemas.microsoft.com/office/drawing/2014/main" id="{D1963A05-6BA5-3C4A-B10C-3089B95B1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97" y="1298875"/>
            <a:ext cx="3047996" cy="1716739"/>
          </a:xfrm>
          <a:prstGeom prst="rect">
            <a:avLst/>
          </a:prstGeom>
        </p:spPr>
      </p:pic>
      <p:pic>
        <p:nvPicPr>
          <p:cNvPr id="11" name="Picture 10">
            <a:extLst>
              <a:ext uri="{FF2B5EF4-FFF2-40B4-BE49-F238E27FC236}">
                <a16:creationId xmlns:a16="http://schemas.microsoft.com/office/drawing/2014/main" id="{561A424D-14A4-CB40-A5A1-1535A3C318F7}"/>
              </a:ext>
            </a:extLst>
          </p:cNvPr>
          <p:cNvPicPr>
            <a:picLocks noChangeAspect="1"/>
          </p:cNvPicPr>
          <p:nvPr/>
        </p:nvPicPr>
        <p:blipFill>
          <a:blip r:embed="rId5"/>
          <a:stretch>
            <a:fillRect/>
          </a:stretch>
        </p:blipFill>
        <p:spPr>
          <a:xfrm>
            <a:off x="9143995" y="1293629"/>
            <a:ext cx="3047996" cy="1720643"/>
          </a:xfrm>
          <a:prstGeom prst="rect">
            <a:avLst/>
          </a:prstGeom>
        </p:spPr>
      </p:pic>
      <p:pic>
        <p:nvPicPr>
          <p:cNvPr id="12" name="Picture 11">
            <a:extLst>
              <a:ext uri="{FF2B5EF4-FFF2-40B4-BE49-F238E27FC236}">
                <a16:creationId xmlns:a16="http://schemas.microsoft.com/office/drawing/2014/main" id="{0A3D761D-0B35-A243-9833-340659927414}"/>
              </a:ext>
            </a:extLst>
          </p:cNvPr>
          <p:cNvPicPr>
            <a:picLocks noChangeAspect="1"/>
          </p:cNvPicPr>
          <p:nvPr/>
        </p:nvPicPr>
        <p:blipFill>
          <a:blip r:embed="rId6"/>
          <a:stretch>
            <a:fillRect/>
          </a:stretch>
        </p:blipFill>
        <p:spPr>
          <a:xfrm>
            <a:off x="6095993" y="1293631"/>
            <a:ext cx="3047996" cy="1720643"/>
          </a:xfrm>
          <a:prstGeom prst="rect">
            <a:avLst/>
          </a:prstGeom>
        </p:spPr>
      </p:pic>
      <p:sp>
        <p:nvSpPr>
          <p:cNvPr id="13" name="TextBox 12">
            <a:extLst>
              <a:ext uri="{FF2B5EF4-FFF2-40B4-BE49-F238E27FC236}">
                <a16:creationId xmlns:a16="http://schemas.microsoft.com/office/drawing/2014/main" id="{9A5C8A61-F829-7249-AED3-8F7FFC1C5469}"/>
              </a:ext>
            </a:extLst>
          </p:cNvPr>
          <p:cNvSpPr txBox="1"/>
          <p:nvPr/>
        </p:nvSpPr>
        <p:spPr>
          <a:xfrm>
            <a:off x="3720372" y="5924504"/>
            <a:ext cx="4548040" cy="666786"/>
          </a:xfrm>
          <a:prstGeom prst="rect">
            <a:avLst/>
          </a:prstGeom>
          <a:noFill/>
        </p:spPr>
        <p:txBody>
          <a:bodyPr wrap="none" rtlCol="0">
            <a:spAutoFit/>
          </a:bodyPr>
          <a:lstStyle/>
          <a:p>
            <a:r>
              <a:rPr lang="en-US" sz="3733" b="1">
                <a:solidFill>
                  <a:schemeClr val="accent3">
                    <a:lumMod val="75000"/>
                  </a:schemeClr>
                </a:solidFill>
              </a:rPr>
              <a:t>ALL based on DATA</a:t>
            </a:r>
            <a:endParaRPr lang="en-US" sz="3733" b="1" dirty="0">
              <a:solidFill>
                <a:schemeClr val="accent3">
                  <a:lumMod val="75000"/>
                </a:schemeClr>
              </a:solidFill>
            </a:endParaRPr>
          </a:p>
        </p:txBody>
      </p:sp>
    </p:spTree>
    <p:extLst>
      <p:ext uri="{BB962C8B-B14F-4D97-AF65-F5344CB8AC3E}">
        <p14:creationId xmlns:p14="http://schemas.microsoft.com/office/powerpoint/2010/main" val="180262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72;p90">
            <a:extLst>
              <a:ext uri="{FF2B5EF4-FFF2-40B4-BE49-F238E27FC236}">
                <a16:creationId xmlns:a16="http://schemas.microsoft.com/office/drawing/2014/main" id="{09B3E437-FD65-4676-9491-8F7038801FB1}"/>
              </a:ext>
            </a:extLst>
          </p:cNvPr>
          <p:cNvSpPr txBox="1"/>
          <p:nvPr/>
        </p:nvSpPr>
        <p:spPr>
          <a:xfrm>
            <a:off x="3048000" y="1639906"/>
            <a:ext cx="6846000" cy="7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IBM Plex Sans"/>
                <a:ea typeface="IBM Plex Sans"/>
                <a:cs typeface="IBM Plex Sans"/>
                <a:sym typeface="IBM Plex Sans"/>
              </a:rPr>
              <a:t>The importance of </a:t>
            </a:r>
            <a:r>
              <a:rPr lang="en-US" sz="4800" dirty="0">
                <a:solidFill>
                  <a:schemeClr val="accent3"/>
                </a:solidFill>
                <a:latin typeface="IBM Plex Sans"/>
                <a:ea typeface="IBM Plex Sans"/>
                <a:cs typeface="IBM Plex Sans"/>
                <a:sym typeface="IBM Plex Sans"/>
              </a:rPr>
              <a:t>Data</a:t>
            </a:r>
            <a:endParaRPr sz="4800" dirty="0">
              <a:solidFill>
                <a:schemeClr val="accent3"/>
              </a:solidFill>
              <a:latin typeface="IBM Plex Sans"/>
              <a:ea typeface="IBM Plex Sans"/>
              <a:cs typeface="IBM Plex Sans"/>
              <a:sym typeface="IBM Plex Sans"/>
            </a:endParaRPr>
          </a:p>
        </p:txBody>
      </p:sp>
      <p:sp>
        <p:nvSpPr>
          <p:cNvPr id="4" name="Google Shape;465;p90">
            <a:extLst>
              <a:ext uri="{FF2B5EF4-FFF2-40B4-BE49-F238E27FC236}">
                <a16:creationId xmlns:a16="http://schemas.microsoft.com/office/drawing/2014/main" id="{958A7F28-218D-4065-B5C6-F5190CAA8823}"/>
              </a:ext>
            </a:extLst>
          </p:cNvPr>
          <p:cNvSpPr txBox="1">
            <a:spLocks/>
          </p:cNvSpPr>
          <p:nvPr/>
        </p:nvSpPr>
        <p:spPr>
          <a:xfrm>
            <a:off x="3048000" y="3429000"/>
            <a:ext cx="3048000" cy="3429000"/>
          </a:xfrm>
          <a:prstGeom prst="rect">
            <a:avLst/>
          </a:prstGeom>
          <a:solidFill>
            <a:srgbClr val="0563C1"/>
          </a:solidFill>
          <a:ln>
            <a:noFill/>
          </a:ln>
        </p:spPr>
        <p:txBody>
          <a:bodyPr spcFirstLastPara="1" wrap="square" lIns="304800" tIns="256000" rIns="304800" bIns="3048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endParaRPr lang="en-US" sz="2400" dirty="0">
              <a:solidFill>
                <a:srgbClr val="FFFFFF"/>
              </a:solidFill>
              <a:latin typeface="IBM Plex Mono" panose="020B0509050203000203" pitchFamily="49" charset="0"/>
            </a:endParaRPr>
          </a:p>
          <a:p>
            <a:pPr marL="0" indent="0">
              <a:spcBef>
                <a:spcPts val="0"/>
              </a:spcBef>
              <a:buClr>
                <a:schemeClr val="dk1"/>
              </a:buClr>
              <a:buSzPts val="1100"/>
              <a:buFont typeface="Arial"/>
              <a:buNone/>
            </a:pPr>
            <a:endParaRPr lang="en-US" sz="2400" dirty="0">
              <a:solidFill>
                <a:srgbClr val="FFFFFF"/>
              </a:solidFill>
              <a:latin typeface="IBM Plex Mono" panose="020B0509050203000203" pitchFamily="49" charset="0"/>
            </a:endParaRPr>
          </a:p>
          <a:p>
            <a:pPr marL="0" indent="0">
              <a:spcBef>
                <a:spcPts val="0"/>
              </a:spcBef>
              <a:buClr>
                <a:schemeClr val="dk1"/>
              </a:buClr>
              <a:buSzPts val="1100"/>
              <a:buFont typeface="Arial"/>
              <a:buNone/>
            </a:pPr>
            <a:r>
              <a:rPr lang="en-US" sz="2400" dirty="0">
                <a:solidFill>
                  <a:srgbClr val="FFFFFF"/>
                </a:solidFill>
                <a:latin typeface="IBM Plex Mono" panose="020B0509050203000203" pitchFamily="49" charset="0"/>
              </a:rPr>
              <a:t>Companies target</a:t>
            </a:r>
          </a:p>
        </p:txBody>
      </p:sp>
      <p:sp>
        <p:nvSpPr>
          <p:cNvPr id="5" name="Google Shape;466;p90">
            <a:extLst>
              <a:ext uri="{FF2B5EF4-FFF2-40B4-BE49-F238E27FC236}">
                <a16:creationId xmlns:a16="http://schemas.microsoft.com/office/drawing/2014/main" id="{62728691-2AAB-49A9-82F6-76B279637B7A}"/>
              </a:ext>
            </a:extLst>
          </p:cNvPr>
          <p:cNvSpPr txBox="1">
            <a:spLocks/>
          </p:cNvSpPr>
          <p:nvPr/>
        </p:nvSpPr>
        <p:spPr>
          <a:xfrm>
            <a:off x="6096000" y="3429000"/>
            <a:ext cx="3048000" cy="3429000"/>
          </a:xfrm>
          <a:prstGeom prst="rect">
            <a:avLst/>
          </a:prstGeom>
          <a:solidFill>
            <a:schemeClr val="accent5">
              <a:lumMod val="60000"/>
              <a:lumOff val="40000"/>
            </a:schemeClr>
          </a:solidFill>
          <a:ln>
            <a:noFill/>
          </a:ln>
        </p:spPr>
        <p:txBody>
          <a:bodyPr spcFirstLastPara="1" wrap="square" lIns="304800" tIns="256000" rIns="304800" bIns="3048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500"/>
              </a:spcBef>
              <a:buClr>
                <a:schemeClr val="lt2"/>
              </a:buClr>
              <a:buSzPts val="1900"/>
              <a:buFont typeface="Arial"/>
              <a:buNone/>
            </a:pPr>
            <a:endParaRPr lang="en-US" dirty="0">
              <a:solidFill>
                <a:srgbClr val="FFFFFF"/>
              </a:solidFill>
              <a:latin typeface="IBM Plex Mono" panose="020B0509050203000203" pitchFamily="49" charset="0"/>
            </a:endParaRPr>
          </a:p>
          <a:p>
            <a:pPr marL="0" indent="0">
              <a:lnSpc>
                <a:spcPct val="100000"/>
              </a:lnSpc>
              <a:spcBef>
                <a:spcPts val="1500"/>
              </a:spcBef>
              <a:buClr>
                <a:schemeClr val="lt2"/>
              </a:buClr>
              <a:buSzPts val="1900"/>
              <a:buFont typeface="Arial"/>
              <a:buNone/>
            </a:pPr>
            <a:r>
              <a:rPr lang="en-US" sz="2400" dirty="0">
                <a:solidFill>
                  <a:srgbClr val="FFFFFF"/>
                </a:solidFill>
                <a:latin typeface="IBM Plex Mono" panose="020B0509050203000203" pitchFamily="49" charset="0"/>
              </a:rPr>
              <a:t>Data driven Strategies</a:t>
            </a:r>
          </a:p>
        </p:txBody>
      </p:sp>
      <p:sp>
        <p:nvSpPr>
          <p:cNvPr id="6" name="Google Shape;467;p90">
            <a:extLst>
              <a:ext uri="{FF2B5EF4-FFF2-40B4-BE49-F238E27FC236}">
                <a16:creationId xmlns:a16="http://schemas.microsoft.com/office/drawing/2014/main" id="{11101F6F-1A9D-4260-BC64-5E0C3152C88F}"/>
              </a:ext>
            </a:extLst>
          </p:cNvPr>
          <p:cNvSpPr txBox="1">
            <a:spLocks/>
          </p:cNvSpPr>
          <p:nvPr/>
        </p:nvSpPr>
        <p:spPr>
          <a:xfrm>
            <a:off x="0" y="3429000"/>
            <a:ext cx="3048000" cy="3429000"/>
          </a:xfrm>
          <a:prstGeom prst="rect">
            <a:avLst/>
          </a:prstGeom>
          <a:solidFill>
            <a:srgbClr val="002060"/>
          </a:solidFill>
          <a:ln>
            <a:noFill/>
          </a:ln>
        </p:spPr>
        <p:txBody>
          <a:bodyPr spcFirstLastPara="1" wrap="square" lIns="304800" tIns="256000" rIns="304800" bIns="3048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2400" dirty="0">
              <a:solidFill>
                <a:srgbClr val="FFFFFF"/>
              </a:solidFill>
            </a:endParaRPr>
          </a:p>
          <a:p>
            <a:pPr marL="0" indent="0">
              <a:spcBef>
                <a:spcPts val="0"/>
              </a:spcBef>
              <a:buFont typeface="Arial" panose="020B0604020202020204" pitchFamily="34" charset="0"/>
              <a:buNone/>
            </a:pPr>
            <a:endParaRPr lang="en-US" sz="2400" dirty="0">
              <a:solidFill>
                <a:srgbClr val="FFFFFF"/>
              </a:solidFill>
            </a:endParaRPr>
          </a:p>
          <a:p>
            <a:pPr marL="0" indent="0">
              <a:spcBef>
                <a:spcPts val="0"/>
              </a:spcBef>
              <a:buClr>
                <a:schemeClr val="dk1"/>
              </a:buClr>
              <a:buSzPts val="1100"/>
              <a:buFont typeface="Arial"/>
              <a:buNone/>
            </a:pPr>
            <a:r>
              <a:rPr lang="en-US" sz="2400" dirty="0">
                <a:solidFill>
                  <a:srgbClr val="FFFFFF"/>
                </a:solidFill>
                <a:latin typeface="IBM Plex Mono" panose="020B0509050203000203" pitchFamily="49" charset="0"/>
              </a:rPr>
              <a:t>Data driven HR.</a:t>
            </a:r>
          </a:p>
        </p:txBody>
      </p:sp>
      <p:sp>
        <p:nvSpPr>
          <p:cNvPr id="7" name="Google Shape;470;p90">
            <a:extLst>
              <a:ext uri="{FF2B5EF4-FFF2-40B4-BE49-F238E27FC236}">
                <a16:creationId xmlns:a16="http://schemas.microsoft.com/office/drawing/2014/main" id="{9C1DCB57-CC85-4C8E-9C5A-29E0E41CA922}"/>
              </a:ext>
            </a:extLst>
          </p:cNvPr>
          <p:cNvSpPr txBox="1"/>
          <p:nvPr/>
        </p:nvSpPr>
        <p:spPr>
          <a:xfrm>
            <a:off x="9144000" y="3429000"/>
            <a:ext cx="3048000" cy="3429000"/>
          </a:xfrm>
          <a:prstGeom prst="rect">
            <a:avLst/>
          </a:prstGeom>
          <a:solidFill>
            <a:schemeClr val="accent5">
              <a:lumMod val="20000"/>
              <a:lumOff val="80000"/>
            </a:schemeClr>
          </a:solidFill>
          <a:ln>
            <a:noFill/>
          </a:ln>
        </p:spPr>
        <p:txBody>
          <a:bodyPr spcFirstLastPara="1" wrap="square" lIns="304800" tIns="256000" rIns="304800" bIns="304800" anchor="t" anchorCtr="0">
            <a:noAutofit/>
          </a:bodyPr>
          <a:lstStyle/>
          <a:p>
            <a:pPr marL="0" marR="0" lvl="0" indent="0" algn="ctr" rtl="0">
              <a:lnSpc>
                <a:spcPct val="100000"/>
              </a:lnSpc>
              <a:spcBef>
                <a:spcPts val="1500"/>
              </a:spcBef>
              <a:spcAft>
                <a:spcPts val="0"/>
              </a:spcAft>
              <a:buClr>
                <a:schemeClr val="lt2"/>
              </a:buClr>
              <a:buSzPts val="1900"/>
              <a:buFont typeface="Arial"/>
              <a:buNone/>
            </a:pPr>
            <a:endParaRPr lang="en-US" sz="2400" dirty="0">
              <a:latin typeface="IBM Plex Mono" panose="020B0509050203000203" pitchFamily="49" charset="0"/>
              <a:sym typeface="IBM Plex Sans"/>
            </a:endParaRPr>
          </a:p>
          <a:p>
            <a:pPr marL="0" marR="0" lvl="0" indent="0" algn="ctr" rtl="0">
              <a:lnSpc>
                <a:spcPct val="100000"/>
              </a:lnSpc>
              <a:spcBef>
                <a:spcPts val="1500"/>
              </a:spcBef>
              <a:spcAft>
                <a:spcPts val="0"/>
              </a:spcAft>
              <a:buClr>
                <a:schemeClr val="lt2"/>
              </a:buClr>
              <a:buSzPts val="1900"/>
              <a:buFont typeface="Arial"/>
              <a:buNone/>
            </a:pPr>
            <a:r>
              <a:rPr lang="en-US" sz="2400" dirty="0">
                <a:solidFill>
                  <a:schemeClr val="bg1"/>
                </a:solidFill>
                <a:latin typeface="IBM Plex Mono" panose="020B0509050203000203" pitchFamily="49" charset="0"/>
              </a:rPr>
              <a:t>Relate to Customers</a:t>
            </a:r>
            <a:endParaRPr sz="2400" dirty="0">
              <a:solidFill>
                <a:schemeClr val="bg1"/>
              </a:solidFill>
              <a:latin typeface="IBM Plex Mono" panose="020B0509050203000203" pitchFamily="49" charset="0"/>
              <a:sym typeface="IBM Plex Sans"/>
            </a:endParaRPr>
          </a:p>
        </p:txBody>
      </p:sp>
    </p:spTree>
    <p:extLst>
      <p:ext uri="{BB962C8B-B14F-4D97-AF65-F5344CB8AC3E}">
        <p14:creationId xmlns:p14="http://schemas.microsoft.com/office/powerpoint/2010/main" val="199718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1654-DA08-054B-8560-13F5834EFAC8}"/>
              </a:ext>
            </a:extLst>
          </p:cNvPr>
          <p:cNvSpPr>
            <a:spLocks noGrp="1"/>
          </p:cNvSpPr>
          <p:nvPr>
            <p:ph type="title"/>
          </p:nvPr>
        </p:nvSpPr>
        <p:spPr>
          <a:xfrm>
            <a:off x="280416" y="234040"/>
            <a:ext cx="5522976" cy="880751"/>
          </a:xfrm>
        </p:spPr>
        <p:txBody>
          <a:bodyPr/>
          <a:lstStyle/>
          <a:p>
            <a:r>
              <a:rPr lang="en-US" sz="4400" dirty="0">
                <a:solidFill>
                  <a:schemeClr val="tx1"/>
                </a:solidFill>
                <a:latin typeface="IBM Plex Mono" panose="020B0509050203000203" pitchFamily="49" charset="77"/>
                <a:ea typeface="IBM Plex Sans" charset="0"/>
                <a:cs typeface="IBM Plex Sans" charset="0"/>
              </a:rPr>
              <a:t>What is it all about?</a:t>
            </a:r>
            <a:endParaRPr lang="en-US" dirty="0">
              <a:solidFill>
                <a:schemeClr val="tx1"/>
              </a:solidFill>
            </a:endParaRPr>
          </a:p>
        </p:txBody>
      </p:sp>
      <p:sp>
        <p:nvSpPr>
          <p:cNvPr id="3" name="Rectangle 9">
            <a:extLst>
              <a:ext uri="{FF2B5EF4-FFF2-40B4-BE49-F238E27FC236}">
                <a16:creationId xmlns:a16="http://schemas.microsoft.com/office/drawing/2014/main" id="{A88DBDC1-F2BF-9B42-9D09-CB8E4D17FA3B}"/>
              </a:ext>
            </a:extLst>
          </p:cNvPr>
          <p:cNvSpPr>
            <a:spLocks noChangeArrowheads="1"/>
          </p:cNvSpPr>
          <p:nvPr/>
        </p:nvSpPr>
        <p:spPr bwMode="auto">
          <a:xfrm rot="2131789">
            <a:off x="4662219" y="3231992"/>
            <a:ext cx="1186222" cy="66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Machine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Learning</a:t>
            </a:r>
          </a:p>
        </p:txBody>
      </p:sp>
      <p:sp>
        <p:nvSpPr>
          <p:cNvPr id="4" name="Rectangle 9">
            <a:extLst>
              <a:ext uri="{FF2B5EF4-FFF2-40B4-BE49-F238E27FC236}">
                <a16:creationId xmlns:a16="http://schemas.microsoft.com/office/drawing/2014/main" id="{B5FD5B66-5D00-F04F-9CA2-4F1AF8121E37}"/>
              </a:ext>
            </a:extLst>
          </p:cNvPr>
          <p:cNvSpPr>
            <a:spLocks noChangeArrowheads="1"/>
          </p:cNvSpPr>
          <p:nvPr/>
        </p:nvSpPr>
        <p:spPr bwMode="auto">
          <a:xfrm>
            <a:off x="5707904" y="4665297"/>
            <a:ext cx="993862" cy="66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Danger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Zone</a:t>
            </a:r>
          </a:p>
        </p:txBody>
      </p:sp>
      <p:sp>
        <p:nvSpPr>
          <p:cNvPr id="5" name="Rectangle 9">
            <a:extLst>
              <a:ext uri="{FF2B5EF4-FFF2-40B4-BE49-F238E27FC236}">
                <a16:creationId xmlns:a16="http://schemas.microsoft.com/office/drawing/2014/main" id="{4A265B1B-F373-3E4D-813B-03354DA5963D}"/>
              </a:ext>
            </a:extLst>
          </p:cNvPr>
          <p:cNvSpPr>
            <a:spLocks noChangeArrowheads="1"/>
          </p:cNvSpPr>
          <p:nvPr/>
        </p:nvSpPr>
        <p:spPr bwMode="auto">
          <a:xfrm rot="20153986">
            <a:off x="6503636" y="3175154"/>
            <a:ext cx="1474763" cy="66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Traditional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Research</a:t>
            </a:r>
          </a:p>
        </p:txBody>
      </p:sp>
      <p:sp>
        <p:nvSpPr>
          <p:cNvPr id="6" name="Rectangle 9">
            <a:extLst>
              <a:ext uri="{FF2B5EF4-FFF2-40B4-BE49-F238E27FC236}">
                <a16:creationId xmlns:a16="http://schemas.microsoft.com/office/drawing/2014/main" id="{F3D26BC6-E56D-3944-99E3-A9F14928B52B}"/>
              </a:ext>
            </a:extLst>
          </p:cNvPr>
          <p:cNvSpPr>
            <a:spLocks noChangeArrowheads="1"/>
          </p:cNvSpPr>
          <p:nvPr/>
        </p:nvSpPr>
        <p:spPr bwMode="auto">
          <a:xfrm>
            <a:off x="5707904" y="3827985"/>
            <a:ext cx="1062791" cy="66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9" rIns="92075" bIns="4603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67" b="1" i="0" u="none" strike="noStrike" kern="1200" cap="none" spc="0" normalizeH="0" baseline="0" noProof="0" dirty="0">
                <a:ln>
                  <a:noFill/>
                </a:ln>
                <a:solidFill>
                  <a:srgbClr val="FFFFFF"/>
                </a:solidFill>
                <a:effectLst/>
                <a:uLnTx/>
                <a:uFillTx/>
                <a:latin typeface="IBM Plex Sans"/>
                <a:ea typeface="MS PGothic" charset="-128"/>
                <a:cs typeface="+mn-cs"/>
              </a:rPr>
              <a:t>Science</a:t>
            </a:r>
          </a:p>
        </p:txBody>
      </p:sp>
      <p:sp>
        <p:nvSpPr>
          <p:cNvPr id="7" name="Oval 6">
            <a:extLst>
              <a:ext uri="{FF2B5EF4-FFF2-40B4-BE49-F238E27FC236}">
                <a16:creationId xmlns:a16="http://schemas.microsoft.com/office/drawing/2014/main" id="{92F5725F-1C37-6D43-A7A3-8214970F2A99}"/>
              </a:ext>
            </a:extLst>
          </p:cNvPr>
          <p:cNvSpPr/>
          <p:nvPr/>
        </p:nvSpPr>
        <p:spPr>
          <a:xfrm>
            <a:off x="4457259" y="1114791"/>
            <a:ext cx="4991541" cy="4911915"/>
          </a:xfrm>
          <a:prstGeom prst="ellipse">
            <a:avLst/>
          </a:prstGeom>
          <a:solidFill>
            <a:schemeClr val="accent5"/>
          </a:solidFill>
          <a:ln>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err="1">
              <a:ln>
                <a:noFill/>
              </a:ln>
              <a:solidFill>
                <a:srgbClr val="FFFFFF"/>
              </a:solidFill>
              <a:effectLst/>
              <a:uLnTx/>
              <a:uFillTx/>
              <a:latin typeface="Arial"/>
              <a:ea typeface="+mn-ea"/>
              <a:cs typeface="Arial"/>
            </a:endParaRPr>
          </a:p>
        </p:txBody>
      </p:sp>
      <p:sp>
        <p:nvSpPr>
          <p:cNvPr id="8" name="Oval 7">
            <a:extLst>
              <a:ext uri="{FF2B5EF4-FFF2-40B4-BE49-F238E27FC236}">
                <a16:creationId xmlns:a16="http://schemas.microsoft.com/office/drawing/2014/main" id="{415483BE-0F65-A345-AB65-AA5981D339F8}"/>
              </a:ext>
            </a:extLst>
          </p:cNvPr>
          <p:cNvSpPr/>
          <p:nvPr/>
        </p:nvSpPr>
        <p:spPr>
          <a:xfrm>
            <a:off x="5024479" y="2305209"/>
            <a:ext cx="3698607" cy="3648450"/>
          </a:xfrm>
          <a:prstGeom prst="ellipse">
            <a:avLst/>
          </a:prstGeom>
          <a:solidFill>
            <a:schemeClr val="accent2"/>
          </a:solidFill>
          <a:ln>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err="1">
              <a:ln>
                <a:noFill/>
              </a:ln>
              <a:solidFill>
                <a:srgbClr val="000000"/>
              </a:solidFill>
              <a:effectLst/>
              <a:uLnTx/>
              <a:uFillTx/>
              <a:latin typeface="Arial"/>
              <a:ea typeface="+mn-ea"/>
              <a:cs typeface="Arial"/>
            </a:endParaRPr>
          </a:p>
        </p:txBody>
      </p:sp>
      <p:sp>
        <p:nvSpPr>
          <p:cNvPr id="9" name="Oval 8">
            <a:extLst>
              <a:ext uri="{FF2B5EF4-FFF2-40B4-BE49-F238E27FC236}">
                <a16:creationId xmlns:a16="http://schemas.microsoft.com/office/drawing/2014/main" id="{3D3EF7A5-A664-5446-9043-C49AF40F7FBE}"/>
              </a:ext>
            </a:extLst>
          </p:cNvPr>
          <p:cNvSpPr/>
          <p:nvPr/>
        </p:nvSpPr>
        <p:spPr>
          <a:xfrm>
            <a:off x="5817267" y="3583952"/>
            <a:ext cx="2271524" cy="2243282"/>
          </a:xfrm>
          <a:prstGeom prst="ellipse">
            <a:avLst/>
          </a:prstGeom>
          <a:solidFill>
            <a:srgbClr val="01BAB6">
              <a:lumMod val="60000"/>
              <a:lumOff val="40000"/>
            </a:srgbClr>
          </a:solidFill>
          <a:ln>
            <a:no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err="1">
              <a:ln>
                <a:noFill/>
              </a:ln>
              <a:solidFill>
                <a:srgbClr val="FFFFFF"/>
              </a:solidFill>
              <a:effectLst/>
              <a:uLnTx/>
              <a:uFillTx/>
              <a:latin typeface="Arial"/>
              <a:ea typeface="+mn-ea"/>
              <a:cs typeface="Arial"/>
            </a:endParaRPr>
          </a:p>
        </p:txBody>
      </p:sp>
      <p:sp>
        <p:nvSpPr>
          <p:cNvPr id="10" name="TextBox 9">
            <a:extLst>
              <a:ext uri="{FF2B5EF4-FFF2-40B4-BE49-F238E27FC236}">
                <a16:creationId xmlns:a16="http://schemas.microsoft.com/office/drawing/2014/main" id="{BA81C456-E607-5B42-829A-7B94A59F2CB4}"/>
              </a:ext>
            </a:extLst>
          </p:cNvPr>
          <p:cNvSpPr txBox="1"/>
          <p:nvPr/>
        </p:nvSpPr>
        <p:spPr>
          <a:xfrm>
            <a:off x="5893955" y="1562293"/>
            <a:ext cx="26453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IBM Plex Sans"/>
                <a:ea typeface="+mn-ea"/>
                <a:cs typeface="+mn-cs"/>
              </a:rPr>
              <a:t>Artificial</a:t>
            </a:r>
            <a:r>
              <a:rPr kumimoji="0" lang="en-US" sz="1600" b="1" i="0" u="none" strike="noStrike" kern="0" cap="none" spc="0" normalizeH="0" baseline="0" noProof="0" dirty="0">
                <a:ln>
                  <a:noFill/>
                </a:ln>
                <a:solidFill>
                  <a:srgbClr val="000000"/>
                </a:solidFill>
                <a:effectLst/>
                <a:uLnTx/>
                <a:uFillTx/>
                <a:latin typeface="IBM Plex Sans"/>
                <a:ea typeface="+mn-ea"/>
                <a:cs typeface="+mn-cs"/>
              </a:rPr>
              <a:t> Intelligence</a:t>
            </a:r>
          </a:p>
        </p:txBody>
      </p:sp>
      <p:sp>
        <p:nvSpPr>
          <p:cNvPr id="11" name="TextBox 10">
            <a:extLst>
              <a:ext uri="{FF2B5EF4-FFF2-40B4-BE49-F238E27FC236}">
                <a16:creationId xmlns:a16="http://schemas.microsoft.com/office/drawing/2014/main" id="{EDEC1A4E-A185-C143-9CF4-7D19FF4E1F87}"/>
              </a:ext>
            </a:extLst>
          </p:cNvPr>
          <p:cNvSpPr txBox="1"/>
          <p:nvPr/>
        </p:nvSpPr>
        <p:spPr>
          <a:xfrm>
            <a:off x="6039001" y="2780091"/>
            <a:ext cx="2271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IBM Plex Sans"/>
                <a:ea typeface="+mn-ea"/>
                <a:cs typeface="+mn-cs"/>
              </a:rPr>
              <a:t>Machine</a:t>
            </a:r>
            <a:r>
              <a:rPr kumimoji="0" lang="en-US" sz="1600" b="1" i="0" u="none" strike="noStrike" kern="0" cap="none" spc="0" normalizeH="0" baseline="0" noProof="0" dirty="0">
                <a:ln>
                  <a:noFill/>
                </a:ln>
                <a:solidFill>
                  <a:srgbClr val="000000"/>
                </a:solidFill>
                <a:effectLst/>
                <a:uLnTx/>
                <a:uFillTx/>
                <a:latin typeface="IBM Plex Sans"/>
                <a:ea typeface="+mn-ea"/>
                <a:cs typeface="+mn-cs"/>
              </a:rPr>
              <a:t> Learning</a:t>
            </a:r>
          </a:p>
        </p:txBody>
      </p:sp>
      <p:sp>
        <p:nvSpPr>
          <p:cNvPr id="12" name="TextBox 11">
            <a:extLst>
              <a:ext uri="{FF2B5EF4-FFF2-40B4-BE49-F238E27FC236}">
                <a16:creationId xmlns:a16="http://schemas.microsoft.com/office/drawing/2014/main" id="{0CAD6BC2-3CD3-CE4B-856E-1241BDD38FDE}"/>
              </a:ext>
            </a:extLst>
          </p:cNvPr>
          <p:cNvSpPr txBox="1"/>
          <p:nvPr/>
        </p:nvSpPr>
        <p:spPr>
          <a:xfrm>
            <a:off x="6146046" y="4480631"/>
            <a:ext cx="18997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IBM Plex Sans"/>
                <a:ea typeface="+mn-ea"/>
                <a:cs typeface="+mn-cs"/>
              </a:rPr>
              <a:t>Deep Learning</a:t>
            </a:r>
          </a:p>
        </p:txBody>
      </p:sp>
      <p:sp>
        <p:nvSpPr>
          <p:cNvPr id="13" name="Oval 12">
            <a:extLst>
              <a:ext uri="{FF2B5EF4-FFF2-40B4-BE49-F238E27FC236}">
                <a16:creationId xmlns:a16="http://schemas.microsoft.com/office/drawing/2014/main" id="{DF9A5F88-ED96-8F4D-865C-3F42C2228E93}"/>
              </a:ext>
            </a:extLst>
          </p:cNvPr>
          <p:cNvSpPr/>
          <p:nvPr/>
        </p:nvSpPr>
        <p:spPr>
          <a:xfrm>
            <a:off x="2410116" y="2158088"/>
            <a:ext cx="3857100" cy="3795571"/>
          </a:xfrm>
          <a:prstGeom prst="ellipse">
            <a:avLst/>
          </a:prstGeom>
          <a:solidFill>
            <a:schemeClr val="accent1"/>
          </a:solidFill>
          <a:ln>
            <a:noFill/>
          </a:ln>
          <a:effectLst>
            <a:glow>
              <a:srgbClr val="8F8B8B"/>
            </a:glow>
            <a:outerShdw sx="1000" sy="1000" algn="ctr" rotWithShape="0">
              <a:srgbClr val="000000"/>
            </a:outerShdw>
            <a:reflection endPos="0" dir="5400000" sy="-100000" algn="bl" rotWithShape="0"/>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err="1">
              <a:ln>
                <a:noFill/>
              </a:ln>
              <a:solidFill>
                <a:srgbClr val="FFFFFF"/>
              </a:solidFill>
              <a:effectLst/>
              <a:uLnTx/>
              <a:uFillTx/>
              <a:latin typeface="Arial"/>
              <a:ea typeface="+mn-ea"/>
              <a:cs typeface="Arial"/>
            </a:endParaRPr>
          </a:p>
        </p:txBody>
      </p:sp>
      <p:sp>
        <p:nvSpPr>
          <p:cNvPr id="14" name="TextBox 13">
            <a:extLst>
              <a:ext uri="{FF2B5EF4-FFF2-40B4-BE49-F238E27FC236}">
                <a16:creationId xmlns:a16="http://schemas.microsoft.com/office/drawing/2014/main" id="{52CE6BF6-C05B-0648-AECF-FB6CA433C3E6}"/>
              </a:ext>
            </a:extLst>
          </p:cNvPr>
          <p:cNvSpPr txBox="1"/>
          <p:nvPr/>
        </p:nvSpPr>
        <p:spPr>
          <a:xfrm>
            <a:off x="3191656" y="3827985"/>
            <a:ext cx="20484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IBM Plex Sans"/>
                <a:ea typeface="+mn-ea"/>
                <a:cs typeface="+mn-cs"/>
              </a:rPr>
              <a:t>     Data Science</a:t>
            </a:r>
          </a:p>
        </p:txBody>
      </p:sp>
    </p:spTree>
    <p:extLst>
      <p:ext uri="{BB962C8B-B14F-4D97-AF65-F5344CB8AC3E}">
        <p14:creationId xmlns:p14="http://schemas.microsoft.com/office/powerpoint/2010/main" val="307196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53CED8-B9AB-9D46-BC02-246B43068663}"/>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AI ecosystem</a:t>
            </a:r>
            <a:br>
              <a:rPr lang="en-US" sz="6000" b="0" i="0" kern="1200">
                <a:solidFill>
                  <a:schemeClr val="tx2"/>
                </a:solidFill>
                <a:latin typeface="+mj-lt"/>
                <a:ea typeface="+mj-ea"/>
                <a:cs typeface="+mj-cs"/>
              </a:rPr>
            </a:br>
            <a:endParaRPr lang="en-US" sz="6000" b="0" i="0" kern="1200">
              <a:solidFill>
                <a:schemeClr val="tx2"/>
              </a:solidFill>
              <a:latin typeface="+mj-lt"/>
              <a:ea typeface="+mj-ea"/>
              <a:cs typeface="+mj-cs"/>
            </a:endParaRPr>
          </a:p>
        </p:txBody>
      </p:sp>
      <p:pic>
        <p:nvPicPr>
          <p:cNvPr id="2050" name="Picture 2" descr="The Relationship Age">
            <a:extLst>
              <a:ext uri="{FF2B5EF4-FFF2-40B4-BE49-F238E27FC236}">
                <a16:creationId xmlns:a16="http://schemas.microsoft.com/office/drawing/2014/main" id="{B3DC9903-B9C9-D94A-8E4C-3370E0433C88}"/>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643854" y="703489"/>
            <a:ext cx="5450557" cy="545055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23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The AI/Human Context Model image">
            <a:extLst>
              <a:ext uri="{FF2B5EF4-FFF2-40B4-BE49-F238E27FC236}">
                <a16:creationId xmlns:a16="http://schemas.microsoft.com/office/drawing/2014/main" id="{7A3C63DF-DA80-7642-B5F2-ACEC8FC99505}"/>
              </a:ext>
            </a:extLst>
          </p:cNvPr>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t="11696" r="-1" b="2962"/>
          <a:stretch/>
        </p:blipFill>
        <p:spPr bwMode="auto">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8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85" name="Freeform: Shape 8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58BFC-E2AD-BA4B-96F1-D7E00C8BAC4E}"/>
              </a:ext>
            </a:extLst>
          </p:cNvPr>
          <p:cNvSpPr>
            <a:spLocks noGrp="1"/>
          </p:cNvSpPr>
          <p:nvPr>
            <p:ph type="title"/>
          </p:nvPr>
        </p:nvSpPr>
        <p:spPr>
          <a:xfrm>
            <a:off x="636916" y="4854346"/>
            <a:ext cx="10407602" cy="868026"/>
          </a:xfrm>
        </p:spPr>
        <p:txBody>
          <a:bodyPr vert="horz" lIns="91440" tIns="45720" rIns="91440" bIns="45720" rtlCol="0" anchor="b">
            <a:normAutofit/>
          </a:bodyPr>
          <a:lstStyle/>
          <a:p>
            <a:pPr>
              <a:lnSpc>
                <a:spcPct val="90000"/>
              </a:lnSpc>
            </a:pPr>
            <a:r>
              <a:rPr lang="en-US" sz="2600" dirty="0">
                <a:solidFill>
                  <a:srgbClr val="EBEBEB"/>
                </a:solidFill>
              </a:rPr>
              <a:t>AI / human context model</a:t>
            </a:r>
            <a:br>
              <a:rPr lang="en-US" sz="2600" dirty="0">
                <a:solidFill>
                  <a:srgbClr val="EBEBEB"/>
                </a:solidFill>
              </a:rPr>
            </a:br>
            <a:endParaRPr lang="en-US" sz="2600" dirty="0">
              <a:solidFill>
                <a:srgbClr val="EBEBEB"/>
              </a:solidFill>
            </a:endParaRPr>
          </a:p>
        </p:txBody>
      </p:sp>
    </p:spTree>
    <p:extLst>
      <p:ext uri="{BB962C8B-B14F-4D97-AF65-F5344CB8AC3E}">
        <p14:creationId xmlns:p14="http://schemas.microsoft.com/office/powerpoint/2010/main" val="446620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0_R01_Plex.potx" id="{29062DC5-A9DC-014F-847E-F84A76EEE41F}" vid="{A89FD71B-0DF0-8640-94C2-FCB507BD9655}"/>
    </a:ext>
  </a:extLst>
</a:theme>
</file>

<file path=ppt/theme/theme3.xml><?xml version="1.0" encoding="utf-8"?>
<a:theme xmlns:a="http://schemas.openxmlformats.org/drawingml/2006/main" name="1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0_R01_Plex.potx" id="{29062DC5-A9DC-014F-847E-F84A76EEE41F}" vid="{3B1CC538-5E55-7C4B-A5DC-664D3EC342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1907</Words>
  <Application>Microsoft Macintosh PowerPoint</Application>
  <PresentationFormat>Widescreen</PresentationFormat>
  <Paragraphs>154</Paragraphs>
  <Slides>24</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24</vt:i4>
      </vt:variant>
    </vt:vector>
  </HeadingPairs>
  <TitlesOfParts>
    <vt:vector size="38" baseType="lpstr">
      <vt:lpstr>.AppleSystemUIFont</vt:lpstr>
      <vt:lpstr>Arial</vt:lpstr>
      <vt:lpstr>Calibri</vt:lpstr>
      <vt:lpstr>Century Gothic</vt:lpstr>
      <vt:lpstr>HelvNeue Light for IBM</vt:lpstr>
      <vt:lpstr>IBM Plex Mono</vt:lpstr>
      <vt:lpstr>IBM Plex Mono Light</vt:lpstr>
      <vt:lpstr>IBM Plex Sans</vt:lpstr>
      <vt:lpstr>IBM Plex Sans Light</vt:lpstr>
      <vt:lpstr>Wingdings</vt:lpstr>
      <vt:lpstr>Wingdings 3</vt:lpstr>
      <vt:lpstr>Ion</vt:lpstr>
      <vt:lpstr>1_IBM Developer 2018 cool gray background</vt:lpstr>
      <vt:lpstr>1_IBM Developer 2018 white background</vt:lpstr>
      <vt:lpstr>Design  for  Artificial Intelligence</vt:lpstr>
      <vt:lpstr>But First!! Lets talk about Data and AI</vt:lpstr>
      <vt:lpstr>PowerPoint Presentation</vt:lpstr>
      <vt:lpstr>PowerPoint Presentation</vt:lpstr>
      <vt:lpstr>PowerPoint Presentation</vt:lpstr>
      <vt:lpstr>PowerPoint Presentation</vt:lpstr>
      <vt:lpstr>What is it all about?</vt:lpstr>
      <vt:lpstr>AI ecosystem </vt:lpstr>
      <vt:lpstr>AI / human context model </vt:lpstr>
      <vt:lpstr>PowerPoint Presentation</vt:lpstr>
      <vt:lpstr>How does AI work</vt:lpstr>
      <vt:lpstr>Everyday Ethics for AI</vt:lpstr>
      <vt:lpstr>PowerPoint Presentation</vt:lpstr>
      <vt:lpstr>Value alignment</vt:lpstr>
      <vt:lpstr>Why is Value Alignment Imperative? Market Research Predictions </vt:lpstr>
      <vt:lpstr>Explainability</vt:lpstr>
      <vt:lpstr>Why is Explainability Imperative? Case Study: International Baccalaureate Organization </vt:lpstr>
      <vt:lpstr>Fairness</vt:lpstr>
      <vt:lpstr>User data rights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for  Artificial Intelligence</dc:title>
  <dc:creator>Prasanth Menon</dc:creator>
  <cp:lastModifiedBy>Prasanth Menon</cp:lastModifiedBy>
  <cp:revision>152</cp:revision>
  <dcterms:created xsi:type="dcterms:W3CDTF">2020-10-18T13:45:29Z</dcterms:created>
  <dcterms:modified xsi:type="dcterms:W3CDTF">2020-10-26T18:53:27Z</dcterms:modified>
</cp:coreProperties>
</file>